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62" r:id="rId4"/>
  </p:sldMasterIdLst>
  <p:notesMasterIdLst>
    <p:notesMasterId r:id="rId20"/>
  </p:notesMasterIdLst>
  <p:handoutMasterIdLst>
    <p:handoutMasterId r:id="rId21"/>
  </p:handoutMasterIdLst>
  <p:sldIdLst>
    <p:sldId id="257" r:id="rId5"/>
    <p:sldId id="265" r:id="rId6"/>
    <p:sldId id="267" r:id="rId7"/>
    <p:sldId id="278" r:id="rId8"/>
    <p:sldId id="280" r:id="rId9"/>
    <p:sldId id="293" r:id="rId10"/>
    <p:sldId id="290" r:id="rId11"/>
    <p:sldId id="292" r:id="rId12"/>
    <p:sldId id="284" r:id="rId13"/>
    <p:sldId id="297" r:id="rId14"/>
    <p:sldId id="296" r:id="rId15"/>
    <p:sldId id="295" r:id="rId16"/>
    <p:sldId id="294" r:id="rId17"/>
    <p:sldId id="289" r:id="rId18"/>
    <p:sldId id="273" r:id="rId19"/>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Montserrat" panose="00000500000000000000" pitchFamily="2" charset="0"/>
      <p:regular r:id="rId26"/>
      <p:bold r:id="rId27"/>
      <p:italic r:id="rId28"/>
      <p:boldItalic r:id="rId29"/>
    </p:embeddedFont>
    <p:embeddedFont>
      <p:font typeface="Montserrat ExtraBold" panose="00000900000000000000" pitchFamily="2" charset="0"/>
      <p:bold r:id="rId30"/>
      <p:boldItalic r:id="rId31"/>
    </p:embeddedFont>
    <p:embeddedFont>
      <p:font typeface="TT Norms Pro Black" panose="02000903020000020004" charset="0"/>
      <p:bold r:id="rId32"/>
      <p:boldItalic r:id="rId33"/>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0286"/>
    <a:srgbClr val="FFFFFF"/>
    <a:srgbClr val="46AE5C"/>
    <a:srgbClr val="13357A"/>
    <a:srgbClr val="99FF99"/>
    <a:srgbClr val="223972"/>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B5D5FA-1049-484F-93B4-7C766200B434}" v="75" dt="2022-10-24T13:52:03.48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86353" autoAdjust="0"/>
  </p:normalViewPr>
  <p:slideViewPr>
    <p:cSldViewPr snapToGrid="0">
      <p:cViewPr varScale="1">
        <p:scale>
          <a:sx n="83" d="100"/>
          <a:sy n="83" d="100"/>
        </p:scale>
        <p:origin x="324" y="9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96" d="100"/>
          <a:sy n="96" d="100"/>
        </p:scale>
        <p:origin x="364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21" Type="http://schemas.openxmlformats.org/officeDocument/2006/relationships/handoutMaster" Target="handoutMasters/handoutMaster1.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CD6C6CAC-B335-4C0D-8F03-89C6C7D64CE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7E040E9A-DA76-4C61-BB58-48BF0B7BE43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9C9FEAD-1A4F-4973-9C9E-8DAAF929A015}" type="datetimeFigureOut">
              <a:rPr lang="fr-FR" smtClean="0"/>
              <a:t>03/04/2024</a:t>
            </a:fld>
            <a:endParaRPr lang="fr-FR"/>
          </a:p>
        </p:txBody>
      </p:sp>
      <p:sp>
        <p:nvSpPr>
          <p:cNvPr id="4" name="Espace réservé du pied de page 3">
            <a:extLst>
              <a:ext uri="{FF2B5EF4-FFF2-40B4-BE49-F238E27FC236}">
                <a16:creationId xmlns:a16="http://schemas.microsoft.com/office/drawing/2014/main" id="{F27AF5EA-2227-489E-B567-5B01EE2DAF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DC3FC1A0-5DD4-40F6-996E-A3E478C520D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0671771-7F91-4377-A7A6-46997D7CF2E7}" type="slidenum">
              <a:rPr lang="fr-FR" smtClean="0"/>
              <a:t>‹N°›</a:t>
            </a:fld>
            <a:endParaRPr lang="fr-FR"/>
          </a:p>
        </p:txBody>
      </p:sp>
    </p:spTree>
    <p:extLst>
      <p:ext uri="{BB962C8B-B14F-4D97-AF65-F5344CB8AC3E}">
        <p14:creationId xmlns:p14="http://schemas.microsoft.com/office/powerpoint/2010/main" val="37686001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E9EFE8-34A6-4120-9450-57ACCE82BFAA}" type="datetimeFigureOut">
              <a:rPr lang="fr-FR" smtClean="0"/>
              <a:t>03/04/2024</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2A7DF1-EC8A-49F5-8499-ACCC7F125AF9}" type="slidenum">
              <a:rPr lang="fr-FR" smtClean="0"/>
              <a:t>‹N°›</a:t>
            </a:fld>
            <a:endParaRPr lang="fr-FR"/>
          </a:p>
        </p:txBody>
      </p:sp>
    </p:spTree>
    <p:extLst>
      <p:ext uri="{BB962C8B-B14F-4D97-AF65-F5344CB8AC3E}">
        <p14:creationId xmlns:p14="http://schemas.microsoft.com/office/powerpoint/2010/main" val="676099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4.svg"/><Relationship Id="rId4" Type="http://schemas.openxmlformats.org/officeDocument/2006/relationships/image" Target="../media/image2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6.svg"/><Relationship Id="rId4" Type="http://schemas.openxmlformats.org/officeDocument/2006/relationships/image" Target="../media/image25.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36.svg"/><Relationship Id="rId4" Type="http://schemas.openxmlformats.org/officeDocument/2006/relationships/image" Target="../media/image35.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38.svg"/><Relationship Id="rId4" Type="http://schemas.openxmlformats.org/officeDocument/2006/relationships/image" Target="../media/image3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28.svg"/><Relationship Id="rId4" Type="http://schemas.openxmlformats.org/officeDocument/2006/relationships/image" Target="../media/image27.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hdphoto" Target="../media/hdphoto1.wdp"/><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42.svg"/><Relationship Id="rId4" Type="http://schemas.openxmlformats.org/officeDocument/2006/relationships/image" Target="../media/image4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44.svg"/><Relationship Id="rId4" Type="http://schemas.openxmlformats.org/officeDocument/2006/relationships/image" Target="../media/image4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46.svg"/><Relationship Id="rId4" Type="http://schemas.openxmlformats.org/officeDocument/2006/relationships/image" Target="../media/image4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48.svg"/><Relationship Id="rId4" Type="http://schemas.openxmlformats.org/officeDocument/2006/relationships/image" Target="../media/image4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50.svg"/><Relationship Id="rId4" Type="http://schemas.openxmlformats.org/officeDocument/2006/relationships/image" Target="../media/image4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52.svg"/><Relationship Id="rId4" Type="http://schemas.openxmlformats.org/officeDocument/2006/relationships/image" Target="../media/image51.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Master" Target="../slideMasters/slideMaster1.xml"/><Relationship Id="rId5" Type="http://schemas.openxmlformats.org/officeDocument/2006/relationships/image" Target="../media/image54.svg"/><Relationship Id="rId4" Type="http://schemas.openxmlformats.org/officeDocument/2006/relationships/image" Target="../media/image5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8" Type="http://schemas.openxmlformats.org/officeDocument/2006/relationships/hyperlink" Target="https://twitter.com/Ucanss" TargetMode="External"/><Relationship Id="rId13" Type="http://schemas.openxmlformats.org/officeDocument/2006/relationships/image" Target="../media/image62.png"/><Relationship Id="rId3" Type="http://schemas.openxmlformats.org/officeDocument/2006/relationships/image" Target="../media/image56.svg"/><Relationship Id="rId7" Type="http://schemas.openxmlformats.org/officeDocument/2006/relationships/image" Target="../media/image59.png"/><Relationship Id="rId12" Type="http://schemas.openxmlformats.org/officeDocument/2006/relationships/hyperlink" Target="https://www.youtube.com/channel/UC3G5ao3o4D_0ypWQvzb2MEg" TargetMode="External"/><Relationship Id="rId17" Type="http://schemas.openxmlformats.org/officeDocument/2006/relationships/image" Target="../media/image65.png"/><Relationship Id="rId2" Type="http://schemas.openxmlformats.org/officeDocument/2006/relationships/image" Target="../media/image55.png"/><Relationship Id="rId16" Type="http://schemas.openxmlformats.org/officeDocument/2006/relationships/hyperlink" Target="http://www.ucanss.fr/" TargetMode="External"/><Relationship Id="rId1" Type="http://schemas.openxmlformats.org/officeDocument/2006/relationships/slideMaster" Target="../slideMasters/slideMaster1.xml"/><Relationship Id="rId6" Type="http://schemas.openxmlformats.org/officeDocument/2006/relationships/hyperlink" Target="https://fr.linkedin.com/company/ucanss" TargetMode="External"/><Relationship Id="rId11" Type="http://schemas.openxmlformats.org/officeDocument/2006/relationships/image" Target="../media/image61.png"/><Relationship Id="rId5" Type="http://schemas.openxmlformats.org/officeDocument/2006/relationships/image" Target="../media/image58.svg"/><Relationship Id="rId15" Type="http://schemas.openxmlformats.org/officeDocument/2006/relationships/image" Target="../media/image64.svg"/><Relationship Id="rId10" Type="http://schemas.openxmlformats.org/officeDocument/2006/relationships/hyperlink" Target="https://www.instagram.com/_ucanss_/" TargetMode="External"/><Relationship Id="rId4" Type="http://schemas.openxmlformats.org/officeDocument/2006/relationships/image" Target="../media/image57.png"/><Relationship Id="rId9" Type="http://schemas.openxmlformats.org/officeDocument/2006/relationships/image" Target="../media/image60.png"/><Relationship Id="rId14" Type="http://schemas.openxmlformats.org/officeDocument/2006/relationships/image" Target="../media/image63.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hdphoto" Target="../media/hdphoto2.wdp"/><Relationship Id="rId7" Type="http://schemas.openxmlformats.org/officeDocument/2006/relationships/image" Target="../media/image6.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sv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 Id="rId9"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6.svg"/><Relationship Id="rId4" Type="http://schemas.openxmlformats.org/officeDocument/2006/relationships/image" Target="../media/image1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0.svg"/><Relationship Id="rId4" Type="http://schemas.openxmlformats.org/officeDocument/2006/relationships/image" Target="../media/image1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ouverture">
    <p:spTree>
      <p:nvGrpSpPr>
        <p:cNvPr id="1" name=""/>
        <p:cNvGrpSpPr/>
        <p:nvPr/>
      </p:nvGrpSpPr>
      <p:grpSpPr>
        <a:xfrm>
          <a:off x="0" y="0"/>
          <a:ext cx="0" cy="0"/>
          <a:chOff x="0" y="0"/>
          <a:chExt cx="0" cy="0"/>
        </a:xfrm>
      </p:grpSpPr>
      <p:pic>
        <p:nvPicPr>
          <p:cNvPr id="10" name="image fond">
            <a:extLst>
              <a:ext uri="{FF2B5EF4-FFF2-40B4-BE49-F238E27FC236}">
                <a16:creationId xmlns:a16="http://schemas.microsoft.com/office/drawing/2014/main" id="{4B3458F4-DBCE-403B-A3F5-E7ABB122D233}"/>
              </a:ext>
              <a:ext uri="{C183D7F6-B498-43B3-948B-1728B52AA6E4}">
                <adec:decorative xmlns:adec="http://schemas.microsoft.com/office/drawing/2017/decorative" val="1"/>
              </a:ext>
            </a:extLst>
          </p:cNvPr>
          <p:cNvPicPr>
            <a:picLocks noChangeAspect="1"/>
          </p:cNvPicPr>
          <p:nvPr userDrawn="1"/>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val="0"/>
              </a:ext>
            </a:extLst>
          </a:blip>
          <a:srcRect t="22404" b="22404"/>
          <a:stretch/>
        </p:blipFill>
        <p:spPr>
          <a:xfrm>
            <a:off x="269558" y="288872"/>
            <a:ext cx="11652883" cy="6243903"/>
          </a:xfrm>
          <a:prstGeom prst="rect">
            <a:avLst/>
          </a:prstGeom>
        </p:spPr>
      </p:pic>
      <p:pic>
        <p:nvPicPr>
          <p:cNvPr id="6" name="Quart de rond vert">
            <a:extLst>
              <a:ext uri="{FF2B5EF4-FFF2-40B4-BE49-F238E27FC236}">
                <a16:creationId xmlns:a16="http://schemas.microsoft.com/office/drawing/2014/main" id="{0779959D-3315-4FDB-A452-D83C176728F9}"/>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776512" y="3151103"/>
            <a:ext cx="3145929" cy="3381671"/>
          </a:xfrm>
          <a:prstGeom prst="rect">
            <a:avLst/>
          </a:prstGeom>
        </p:spPr>
      </p:pic>
      <p:pic>
        <p:nvPicPr>
          <p:cNvPr id="9" name="Bandeau gauche logo">
            <a:extLst>
              <a:ext uri="{FF2B5EF4-FFF2-40B4-BE49-F238E27FC236}">
                <a16:creationId xmlns:a16="http://schemas.microsoft.com/office/drawing/2014/main" id="{64D7BBFE-CDD5-4E21-BCF2-C4DF6B8BD1E6}"/>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94013" y="248356"/>
            <a:ext cx="3250875" cy="6355643"/>
          </a:xfrm>
          <a:prstGeom prst="rect">
            <a:avLst/>
          </a:prstGeom>
        </p:spPr>
      </p:pic>
      <p:pic>
        <p:nvPicPr>
          <p:cNvPr id="14" name="bandeau bas logos">
            <a:extLst>
              <a:ext uri="{FF2B5EF4-FFF2-40B4-BE49-F238E27FC236}">
                <a16:creationId xmlns:a16="http://schemas.microsoft.com/office/drawing/2014/main" id="{47FF70CC-2F0C-423B-8E26-8FCC49CB9852}"/>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6609499" y="6060589"/>
            <a:ext cx="5288483" cy="472186"/>
          </a:xfrm>
          <a:prstGeom prst="rect">
            <a:avLst/>
          </a:prstGeom>
        </p:spPr>
      </p:pic>
      <p:sp>
        <p:nvSpPr>
          <p:cNvPr id="4" name="Date">
            <a:extLst>
              <a:ext uri="{FF2B5EF4-FFF2-40B4-BE49-F238E27FC236}">
                <a16:creationId xmlns:a16="http://schemas.microsoft.com/office/drawing/2014/main" id="{38AACA5D-79D1-43D7-B425-D44B2AF206E9}"/>
              </a:ext>
            </a:extLst>
          </p:cNvPr>
          <p:cNvSpPr>
            <a:spLocks noGrp="1"/>
          </p:cNvSpPr>
          <p:nvPr>
            <p:ph type="dt" sz="half" idx="10"/>
          </p:nvPr>
        </p:nvSpPr>
        <p:spPr>
          <a:xfrm>
            <a:off x="3838901" y="6114119"/>
            <a:ext cx="1155607" cy="365125"/>
          </a:xfrm>
        </p:spPr>
        <p:txBody>
          <a:bodyPr/>
          <a:lstStyle>
            <a:lvl1pPr>
              <a:defRPr b="1">
                <a:solidFill>
                  <a:schemeClr val="bg1"/>
                </a:solidFill>
                <a:latin typeface="Montserrat" panose="00000500000000000000" pitchFamily="50" charset="0"/>
              </a:defRPr>
            </a:lvl1pPr>
          </a:lstStyle>
          <a:p>
            <a:fld id="{870F83ED-474F-43DD-8A87-6461DE11E476}" type="datetime1">
              <a:rPr lang="fr-FR" smtClean="0"/>
              <a:t>03/04/2024</a:t>
            </a:fld>
            <a:endParaRPr lang="fr-FR" dirty="0"/>
          </a:p>
        </p:txBody>
      </p:sp>
      <p:sp>
        <p:nvSpPr>
          <p:cNvPr id="11" name="Nom de la direction">
            <a:extLst>
              <a:ext uri="{FF2B5EF4-FFF2-40B4-BE49-F238E27FC236}">
                <a16:creationId xmlns:a16="http://schemas.microsoft.com/office/drawing/2014/main" id="{22C2E43E-159F-42CB-A0E0-9D57B64FA7F5}"/>
              </a:ext>
            </a:extLst>
          </p:cNvPr>
          <p:cNvSpPr>
            <a:spLocks noGrp="1"/>
          </p:cNvSpPr>
          <p:nvPr>
            <p:ph type="body" sz="quarter" idx="11" hasCustomPrompt="1"/>
          </p:nvPr>
        </p:nvSpPr>
        <p:spPr>
          <a:xfrm>
            <a:off x="9872566" y="4859607"/>
            <a:ext cx="1939220" cy="1046163"/>
          </a:xfrm>
          <a:prstGeom prst="rect">
            <a:avLst/>
          </a:prstGeom>
        </p:spPr>
        <p:txBody>
          <a:bodyPr anchor="ctr">
            <a:normAutofit/>
          </a:bodyPr>
          <a:lstStyle>
            <a:lvl1pPr marL="0" indent="0" algn="l">
              <a:buFontTx/>
              <a:buNone/>
              <a:defRPr sz="1400">
                <a:solidFill>
                  <a:schemeClr val="tx1"/>
                </a:solidFill>
                <a:latin typeface="Montserrat ExtraBold" panose="00000900000000000000" pitchFamily="50" charset="0"/>
              </a:defRPr>
            </a:lvl1pPr>
          </a:lstStyle>
          <a:p>
            <a:pPr lvl="0"/>
            <a:r>
              <a:rPr lang="fr-FR" dirty="0"/>
              <a:t>[Insérez le nom</a:t>
            </a:r>
            <a:br>
              <a:rPr lang="fr-FR" dirty="0"/>
            </a:br>
            <a:r>
              <a:rPr lang="fr-FR" dirty="0"/>
              <a:t>de la direction]</a:t>
            </a:r>
          </a:p>
        </p:txBody>
      </p:sp>
      <p:sp>
        <p:nvSpPr>
          <p:cNvPr id="3" name="Sous-titre 2">
            <a:extLst>
              <a:ext uri="{FF2B5EF4-FFF2-40B4-BE49-F238E27FC236}">
                <a16:creationId xmlns:a16="http://schemas.microsoft.com/office/drawing/2014/main" id="{FCF66846-5962-4323-A047-6C1634F93170}"/>
              </a:ext>
            </a:extLst>
          </p:cNvPr>
          <p:cNvSpPr>
            <a:spLocks noGrp="1"/>
          </p:cNvSpPr>
          <p:nvPr>
            <p:ph type="subTitle" idx="1" hasCustomPrompt="1"/>
          </p:nvPr>
        </p:nvSpPr>
        <p:spPr>
          <a:xfrm>
            <a:off x="3838901" y="4469172"/>
            <a:ext cx="3978111" cy="859982"/>
          </a:xfrm>
          <a:prstGeom prst="rect">
            <a:avLst/>
          </a:prstGeom>
        </p:spPr>
        <p:txBody>
          <a:bodyPr/>
          <a:lstStyle>
            <a:lvl1pPr marL="0" indent="0" algn="l">
              <a:buNone/>
              <a:defRPr sz="2400">
                <a:solidFill>
                  <a:schemeClr val="bg1"/>
                </a:solidFill>
                <a:latin typeface="Montserrat"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2" name="Titre 1">
            <a:extLst>
              <a:ext uri="{FF2B5EF4-FFF2-40B4-BE49-F238E27FC236}">
                <a16:creationId xmlns:a16="http://schemas.microsoft.com/office/drawing/2014/main" id="{51595A1E-77F9-4EBA-89C5-FB6529ACC480}"/>
              </a:ext>
            </a:extLst>
          </p:cNvPr>
          <p:cNvSpPr>
            <a:spLocks noGrp="1"/>
          </p:cNvSpPr>
          <p:nvPr>
            <p:ph type="ctrTitle" hasCustomPrompt="1"/>
          </p:nvPr>
        </p:nvSpPr>
        <p:spPr>
          <a:xfrm>
            <a:off x="3841712" y="3009480"/>
            <a:ext cx="6030854" cy="1116054"/>
          </a:xfrm>
          <a:prstGeom prst="rect">
            <a:avLst/>
          </a:prstGeom>
        </p:spPr>
        <p:txBody>
          <a:bodyPr anchor="t">
            <a:noAutofit/>
          </a:bodyPr>
          <a:lstStyle>
            <a:lvl1pPr algn="l">
              <a:defRPr sz="4400">
                <a:solidFill>
                  <a:schemeClr val="bg1"/>
                </a:solidFill>
              </a:defRPr>
            </a:lvl1pPr>
          </a:lstStyle>
          <a:p>
            <a:r>
              <a:rPr lang="fr-FR" dirty="0"/>
              <a:t>[Modifiez le titre sur une ou deux lignes]</a:t>
            </a:r>
          </a:p>
        </p:txBody>
      </p:sp>
      <p:pic>
        <p:nvPicPr>
          <p:cNvPr id="12" name="blanc tournant">
            <a:extLst>
              <a:ext uri="{FF2B5EF4-FFF2-40B4-BE49-F238E27FC236}">
                <a16:creationId xmlns:a16="http://schemas.microsoft.com/office/drawing/2014/main" id="{FFC7C429-DD0A-4DCD-AF55-B54737DFA302}"/>
              </a:ext>
              <a:ext uri="{C183D7F6-B498-43B3-948B-1728B52AA6E4}">
                <adec:decorative xmlns:adec="http://schemas.microsoft.com/office/drawing/2017/decorative" val="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8" name="Rectangle 7">
            <a:extLst>
              <a:ext uri="{FF2B5EF4-FFF2-40B4-BE49-F238E27FC236}">
                <a16:creationId xmlns:a16="http://schemas.microsoft.com/office/drawing/2014/main" id="{313399CC-2A14-4BD6-9970-0F3AB401D3B5}"/>
              </a:ext>
            </a:extLst>
          </p:cNvPr>
          <p:cNvSpPr/>
          <p:nvPr userDrawn="1"/>
        </p:nvSpPr>
        <p:spPr>
          <a:xfrm>
            <a:off x="11033185" y="6114118"/>
            <a:ext cx="86479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descr="Une image contenant Graphique, graphisme, Police, capture d’écran&#10;&#10;Description générée automatiquement">
            <a:extLst>
              <a:ext uri="{FF2B5EF4-FFF2-40B4-BE49-F238E27FC236}">
                <a16:creationId xmlns:a16="http://schemas.microsoft.com/office/drawing/2014/main" id="{DF375E79-B5C6-4FBC-9459-82EEC9BB0748}"/>
              </a:ext>
            </a:extLst>
          </p:cNvPr>
          <p:cNvPicPr>
            <a:picLocks noChangeAspect="1"/>
          </p:cNvPicPr>
          <p:nvPr userDrawn="1"/>
        </p:nvPicPr>
        <p:blipFill>
          <a:blip r:embed="rId8" cstate="screen">
            <a:extLst>
              <a:ext uri="{28A0092B-C50C-407E-A947-70E740481C1C}">
                <a14:useLocalDpi xmlns:a14="http://schemas.microsoft.com/office/drawing/2010/main" val="0"/>
              </a:ext>
            </a:extLst>
          </a:blip>
          <a:stretch>
            <a:fillRect/>
          </a:stretch>
        </p:blipFill>
        <p:spPr>
          <a:xfrm>
            <a:off x="11125393" y="6296681"/>
            <a:ext cx="686393" cy="108000"/>
          </a:xfrm>
          <a:prstGeom prst="rect">
            <a:avLst/>
          </a:prstGeom>
        </p:spPr>
      </p:pic>
      <p:sp>
        <p:nvSpPr>
          <p:cNvPr id="15" name="Rectangle 14">
            <a:extLst>
              <a:ext uri="{FF2B5EF4-FFF2-40B4-BE49-F238E27FC236}">
                <a16:creationId xmlns:a16="http://schemas.microsoft.com/office/drawing/2014/main" id="{DB7D7097-F779-448C-ACF9-983938B7E498}"/>
              </a:ext>
            </a:extLst>
          </p:cNvPr>
          <p:cNvSpPr/>
          <p:nvPr userDrawn="1"/>
        </p:nvSpPr>
        <p:spPr>
          <a:xfrm>
            <a:off x="8567351" y="6114118"/>
            <a:ext cx="100501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Image 12" descr="Une image contenant Police, Graphique, logo, texte&#10;&#10;Description générée automatiquement">
            <a:extLst>
              <a:ext uri="{FF2B5EF4-FFF2-40B4-BE49-F238E27FC236}">
                <a16:creationId xmlns:a16="http://schemas.microsoft.com/office/drawing/2014/main" id="{71BE5BED-D7CE-4DEE-A8F9-074CFF4506B1}"/>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8684919" y="6262774"/>
            <a:ext cx="769879" cy="180000"/>
          </a:xfrm>
          <a:prstGeom prst="rect">
            <a:avLst/>
          </a:prstGeom>
        </p:spPr>
      </p:pic>
    </p:spTree>
    <p:extLst>
      <p:ext uri="{BB962C8B-B14F-4D97-AF65-F5344CB8AC3E}">
        <p14:creationId xmlns:p14="http://schemas.microsoft.com/office/powerpoint/2010/main" val="10599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Section avec image">
    <p:spTree>
      <p:nvGrpSpPr>
        <p:cNvPr id="1" name=""/>
        <p:cNvGrpSpPr/>
        <p:nvPr/>
      </p:nvGrpSpPr>
      <p:grpSpPr>
        <a:xfrm>
          <a:off x="0" y="0"/>
          <a:ext cx="0" cy="0"/>
          <a:chOff x="0" y="0"/>
          <a:chExt cx="0" cy="0"/>
        </a:xfrm>
      </p:grpSpPr>
      <p:sp>
        <p:nvSpPr>
          <p:cNvPr id="18" name="Image">
            <a:extLst>
              <a:ext uri="{FF2B5EF4-FFF2-40B4-BE49-F238E27FC236}">
                <a16:creationId xmlns:a16="http://schemas.microsoft.com/office/drawing/2014/main" id="{976AC57E-1C85-4486-906C-9A7FB4D3EDAC}"/>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pic>
        <p:nvPicPr>
          <p:cNvPr id="6" name="Graphique 5">
            <a:extLst>
              <a:ext uri="{FF2B5EF4-FFF2-40B4-BE49-F238E27FC236}">
                <a16:creationId xmlns:a16="http://schemas.microsoft.com/office/drawing/2014/main" id="{E533B648-42EB-4C43-B5E2-8ABDFF26C20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sp>
        <p:nvSpPr>
          <p:cNvPr id="7" name="Titre">
            <a:extLst>
              <a:ext uri="{FF2B5EF4-FFF2-40B4-BE49-F238E27FC236}">
                <a16:creationId xmlns:a16="http://schemas.microsoft.com/office/drawing/2014/main" id="{5F334B63-47D0-40CD-9FE1-166F59875CF7}"/>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9" name="Sous-titre">
            <a:extLst>
              <a:ext uri="{FF2B5EF4-FFF2-40B4-BE49-F238E27FC236}">
                <a16:creationId xmlns:a16="http://schemas.microsoft.com/office/drawing/2014/main" id="{D2541D83-BE87-4851-834E-059CAA3C689A}"/>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11" name="Graphique 10">
            <a:extLst>
              <a:ext uri="{FF2B5EF4-FFF2-40B4-BE49-F238E27FC236}">
                <a16:creationId xmlns:a16="http://schemas.microsoft.com/office/drawing/2014/main" id="{1414E4F8-19E8-4189-B307-CA3BA281D828}"/>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 y="0"/>
            <a:ext cx="1552139" cy="2492829"/>
          </a:xfrm>
          <a:prstGeom prst="rect">
            <a:avLst/>
          </a:prstGeom>
        </p:spPr>
      </p:pic>
    </p:spTree>
    <p:extLst>
      <p:ext uri="{BB962C8B-B14F-4D97-AF65-F5344CB8AC3E}">
        <p14:creationId xmlns:p14="http://schemas.microsoft.com/office/powerpoint/2010/main" val="11260354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Section avec image">
    <p:spTree>
      <p:nvGrpSpPr>
        <p:cNvPr id="1" name=""/>
        <p:cNvGrpSpPr/>
        <p:nvPr/>
      </p:nvGrpSpPr>
      <p:grpSpPr>
        <a:xfrm>
          <a:off x="0" y="0"/>
          <a:ext cx="0" cy="0"/>
          <a:chOff x="0" y="0"/>
          <a:chExt cx="0" cy="0"/>
        </a:xfrm>
      </p:grpSpPr>
      <p:sp>
        <p:nvSpPr>
          <p:cNvPr id="16" name="Image">
            <a:extLst>
              <a:ext uri="{FF2B5EF4-FFF2-40B4-BE49-F238E27FC236}">
                <a16:creationId xmlns:a16="http://schemas.microsoft.com/office/drawing/2014/main" id="{9D64C9EE-7840-4922-9CC0-2DA23E57B5C9}"/>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sp>
        <p:nvSpPr>
          <p:cNvPr id="6" name="Titre">
            <a:extLst>
              <a:ext uri="{FF2B5EF4-FFF2-40B4-BE49-F238E27FC236}">
                <a16:creationId xmlns:a16="http://schemas.microsoft.com/office/drawing/2014/main" id="{3CA6073B-9A9C-46F9-AA37-9379C2C90596}"/>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7" name="Sous-titre">
            <a:extLst>
              <a:ext uri="{FF2B5EF4-FFF2-40B4-BE49-F238E27FC236}">
                <a16:creationId xmlns:a16="http://schemas.microsoft.com/office/drawing/2014/main" id="{7F3BD832-FD0B-4606-8DBA-6019F405072E}"/>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8" name="Graphique 7">
            <a:extLst>
              <a:ext uri="{FF2B5EF4-FFF2-40B4-BE49-F238E27FC236}">
                <a16:creationId xmlns:a16="http://schemas.microsoft.com/office/drawing/2014/main" id="{95466192-4702-4B0B-90A7-AE537E4611F4}"/>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pic>
        <p:nvPicPr>
          <p:cNvPr id="12" name="Graphique 11">
            <a:extLst>
              <a:ext uri="{FF2B5EF4-FFF2-40B4-BE49-F238E27FC236}">
                <a16:creationId xmlns:a16="http://schemas.microsoft.com/office/drawing/2014/main" id="{43B5DC03-0887-44D0-807D-1356104D36E4}"/>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4"/>
            <a:ext cx="1538639" cy="2517773"/>
          </a:xfrm>
          <a:prstGeom prst="rect">
            <a:avLst/>
          </a:prstGeom>
        </p:spPr>
      </p:pic>
    </p:spTree>
    <p:extLst>
      <p:ext uri="{BB962C8B-B14F-4D97-AF65-F5344CB8AC3E}">
        <p14:creationId xmlns:p14="http://schemas.microsoft.com/office/powerpoint/2010/main" val="23093066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Section avec image">
    <p:spTree>
      <p:nvGrpSpPr>
        <p:cNvPr id="1" name=""/>
        <p:cNvGrpSpPr/>
        <p:nvPr/>
      </p:nvGrpSpPr>
      <p:grpSpPr>
        <a:xfrm>
          <a:off x="0" y="0"/>
          <a:ext cx="0" cy="0"/>
          <a:chOff x="0" y="0"/>
          <a:chExt cx="0" cy="0"/>
        </a:xfrm>
      </p:grpSpPr>
      <p:sp>
        <p:nvSpPr>
          <p:cNvPr id="16" name="Image">
            <a:extLst>
              <a:ext uri="{FF2B5EF4-FFF2-40B4-BE49-F238E27FC236}">
                <a16:creationId xmlns:a16="http://schemas.microsoft.com/office/drawing/2014/main" id="{1219CBCA-141B-45FE-BA25-D95EECC993AE}"/>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pic>
        <p:nvPicPr>
          <p:cNvPr id="6" name="Graphique 5">
            <a:extLst>
              <a:ext uri="{FF2B5EF4-FFF2-40B4-BE49-F238E27FC236}">
                <a16:creationId xmlns:a16="http://schemas.microsoft.com/office/drawing/2014/main" id="{11713EDA-D5D9-4022-BED5-3C8658481EA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sp>
        <p:nvSpPr>
          <p:cNvPr id="7" name="Titre">
            <a:extLst>
              <a:ext uri="{FF2B5EF4-FFF2-40B4-BE49-F238E27FC236}">
                <a16:creationId xmlns:a16="http://schemas.microsoft.com/office/drawing/2014/main" id="{F6254204-ED87-4F17-93E7-81B075A8B005}"/>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9" name="Sous-titre">
            <a:extLst>
              <a:ext uri="{FF2B5EF4-FFF2-40B4-BE49-F238E27FC236}">
                <a16:creationId xmlns:a16="http://schemas.microsoft.com/office/drawing/2014/main" id="{E28A3973-44BF-4F40-AF8C-CDCA0AE0928A}"/>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10" name="Graphique 9">
            <a:extLst>
              <a:ext uri="{FF2B5EF4-FFF2-40B4-BE49-F238E27FC236}">
                <a16:creationId xmlns:a16="http://schemas.microsoft.com/office/drawing/2014/main" id="{CA3ED35A-1278-4D1D-8DAC-871343277C43}"/>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4430" y="-2"/>
            <a:ext cx="1437658" cy="2539862"/>
          </a:xfrm>
          <a:prstGeom prst="rect">
            <a:avLst/>
          </a:prstGeom>
        </p:spPr>
      </p:pic>
    </p:spTree>
    <p:extLst>
      <p:ext uri="{BB962C8B-B14F-4D97-AF65-F5344CB8AC3E}">
        <p14:creationId xmlns:p14="http://schemas.microsoft.com/office/powerpoint/2010/main" val="4427265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fond vert">
    <p:bg>
      <p:bgRef idx="1001">
        <a:schemeClr val="bg2"/>
      </p:bgRef>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B339CEB4-F7A1-4DE0-8EDD-99BFEBF6F913}"/>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5" name="Sous-titre">
            <a:extLst>
              <a:ext uri="{FF2B5EF4-FFF2-40B4-BE49-F238E27FC236}">
                <a16:creationId xmlns:a16="http://schemas.microsoft.com/office/drawing/2014/main" id="{E02FC251-7076-4F4C-969E-2FE57817BD7B}"/>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6" name="Titre">
            <a:extLst>
              <a:ext uri="{FF2B5EF4-FFF2-40B4-BE49-F238E27FC236}">
                <a16:creationId xmlns:a16="http://schemas.microsoft.com/office/drawing/2014/main" id="{DE25CFAB-8F7C-461E-9864-F3BA24D15A2D}"/>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pic>
        <p:nvPicPr>
          <p:cNvPr id="11" name="Graphique 10">
            <a:extLst>
              <a:ext uri="{FF2B5EF4-FFF2-40B4-BE49-F238E27FC236}">
                <a16:creationId xmlns:a16="http://schemas.microsoft.com/office/drawing/2014/main" id="{B1F4876D-3695-42B8-8CED-19B1FB1F095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961366" cy="2426305"/>
          </a:xfrm>
          <a:prstGeom prst="rect">
            <a:avLst/>
          </a:prstGeom>
        </p:spPr>
      </p:pic>
    </p:spTree>
    <p:extLst>
      <p:ext uri="{BB962C8B-B14F-4D97-AF65-F5344CB8AC3E}">
        <p14:creationId xmlns:p14="http://schemas.microsoft.com/office/powerpoint/2010/main" val="2146974601"/>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Section fond vert">
    <p:bg>
      <p:bgPr>
        <a:solidFill>
          <a:schemeClr val="tx2"/>
        </a:solidFill>
        <a:effectLst/>
      </p:bgPr>
    </p:bg>
    <p:spTree>
      <p:nvGrpSpPr>
        <p:cNvPr id="1" name=""/>
        <p:cNvGrpSpPr/>
        <p:nvPr/>
      </p:nvGrpSpPr>
      <p:grpSpPr>
        <a:xfrm>
          <a:off x="0" y="0"/>
          <a:ext cx="0" cy="0"/>
          <a:chOff x="0" y="0"/>
          <a:chExt cx="0" cy="0"/>
        </a:xfrm>
      </p:grpSpPr>
      <p:pic>
        <p:nvPicPr>
          <p:cNvPr id="12" name="Graphique 11">
            <a:extLst>
              <a:ext uri="{FF2B5EF4-FFF2-40B4-BE49-F238E27FC236}">
                <a16:creationId xmlns:a16="http://schemas.microsoft.com/office/drawing/2014/main" id="{177B0FCA-BDFB-48A7-B12B-72CE444F420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pic>
        <p:nvPicPr>
          <p:cNvPr id="11" name="Graphique 10" hidden="1">
            <a:extLst>
              <a:ext uri="{FF2B5EF4-FFF2-40B4-BE49-F238E27FC236}">
                <a16:creationId xmlns:a16="http://schemas.microsoft.com/office/drawing/2014/main" id="{C97A1886-1F10-42C0-B788-105D490AC02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733232" y="0"/>
            <a:ext cx="10458768" cy="6858000"/>
          </a:xfrm>
          <a:prstGeom prst="rect">
            <a:avLst/>
          </a:prstGeom>
        </p:spPr>
      </p:pic>
      <p:sp>
        <p:nvSpPr>
          <p:cNvPr id="8" name="Sous-titre">
            <a:extLst>
              <a:ext uri="{FF2B5EF4-FFF2-40B4-BE49-F238E27FC236}">
                <a16:creationId xmlns:a16="http://schemas.microsoft.com/office/drawing/2014/main" id="{198B64FD-3B0B-44B8-8873-3C80E8DF5A63}"/>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9" name="Titre">
            <a:extLst>
              <a:ext uri="{FF2B5EF4-FFF2-40B4-BE49-F238E27FC236}">
                <a16:creationId xmlns:a16="http://schemas.microsoft.com/office/drawing/2014/main" id="{548FE0CE-942C-400C-99F4-8C529A85C788}"/>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pic>
        <p:nvPicPr>
          <p:cNvPr id="13" name="Graphique 12">
            <a:extLst>
              <a:ext uri="{FF2B5EF4-FFF2-40B4-BE49-F238E27FC236}">
                <a16:creationId xmlns:a16="http://schemas.microsoft.com/office/drawing/2014/main" id="{2D7C4955-BA61-4F6F-A3F2-5DA584EB53F2}"/>
              </a:ext>
              <a:ext uri="{C183D7F6-B498-43B3-948B-1728B52AA6E4}">
                <adec:decorative xmlns:adec="http://schemas.microsoft.com/office/drawing/2017/decorative" val="1"/>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1"/>
            <a:ext cx="1651558" cy="2477337"/>
          </a:xfrm>
          <a:prstGeom prst="rect">
            <a:avLst/>
          </a:prstGeom>
        </p:spPr>
      </p:pic>
    </p:spTree>
    <p:extLst>
      <p:ext uri="{BB962C8B-B14F-4D97-AF65-F5344CB8AC3E}">
        <p14:creationId xmlns:p14="http://schemas.microsoft.com/office/powerpoint/2010/main" val="31439520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Section fond vert">
    <p:bg>
      <p:bgPr>
        <a:solidFill>
          <a:schemeClr val="tx2"/>
        </a:solidFill>
        <a:effectLst/>
      </p:bgPr>
    </p:bg>
    <p:spTree>
      <p:nvGrpSpPr>
        <p:cNvPr id="1" name=""/>
        <p:cNvGrpSpPr/>
        <p:nvPr/>
      </p:nvGrpSpPr>
      <p:grpSpPr>
        <a:xfrm>
          <a:off x="0" y="0"/>
          <a:ext cx="0" cy="0"/>
          <a:chOff x="0" y="0"/>
          <a:chExt cx="0" cy="0"/>
        </a:xfrm>
      </p:grpSpPr>
      <p:pic>
        <p:nvPicPr>
          <p:cNvPr id="10" name="Graphique 9">
            <a:extLst>
              <a:ext uri="{FF2B5EF4-FFF2-40B4-BE49-F238E27FC236}">
                <a16:creationId xmlns:a16="http://schemas.microsoft.com/office/drawing/2014/main" id="{C738CDB3-2AC5-4FFF-8CE6-67B9B2B51AC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029110" y="0"/>
            <a:ext cx="10455084" cy="6855584"/>
          </a:xfrm>
          <a:prstGeom prst="rect">
            <a:avLst/>
          </a:prstGeom>
        </p:spPr>
      </p:pic>
      <p:sp>
        <p:nvSpPr>
          <p:cNvPr id="7" name="Sous-titre">
            <a:extLst>
              <a:ext uri="{FF2B5EF4-FFF2-40B4-BE49-F238E27FC236}">
                <a16:creationId xmlns:a16="http://schemas.microsoft.com/office/drawing/2014/main" id="{53980D76-61E5-4157-846E-E6164D39213F}"/>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9" name="Titre">
            <a:extLst>
              <a:ext uri="{FF2B5EF4-FFF2-40B4-BE49-F238E27FC236}">
                <a16:creationId xmlns:a16="http://schemas.microsoft.com/office/drawing/2014/main" id="{73A6140E-2D0B-40A4-9F94-8FA241DD9601}"/>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pic>
        <p:nvPicPr>
          <p:cNvPr id="12" name="Graphique 11">
            <a:extLst>
              <a:ext uri="{FF2B5EF4-FFF2-40B4-BE49-F238E27FC236}">
                <a16:creationId xmlns:a16="http://schemas.microsoft.com/office/drawing/2014/main" id="{5AA6047C-DA4E-4867-8026-5C39B916570C}"/>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21185" y="0"/>
            <a:ext cx="1431068" cy="2492828"/>
          </a:xfrm>
          <a:prstGeom prst="rect">
            <a:avLst/>
          </a:prstGeom>
        </p:spPr>
      </p:pic>
    </p:spTree>
    <p:extLst>
      <p:ext uri="{BB962C8B-B14F-4D97-AF65-F5344CB8AC3E}">
        <p14:creationId xmlns:p14="http://schemas.microsoft.com/office/powerpoint/2010/main" val="26550425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Section fond vert">
    <p:bg>
      <p:bgPr>
        <a:solidFill>
          <a:schemeClr val="tx2"/>
        </a:solidFill>
        <a:effectLst/>
      </p:bgPr>
    </p:bg>
    <p:spTree>
      <p:nvGrpSpPr>
        <p:cNvPr id="1" name=""/>
        <p:cNvGrpSpPr/>
        <p:nvPr/>
      </p:nvGrpSpPr>
      <p:grpSpPr>
        <a:xfrm>
          <a:off x="0" y="0"/>
          <a:ext cx="0" cy="0"/>
          <a:chOff x="0" y="0"/>
          <a:chExt cx="0" cy="0"/>
        </a:xfrm>
      </p:grpSpPr>
      <p:pic>
        <p:nvPicPr>
          <p:cNvPr id="12" name="Graphique 11">
            <a:extLst>
              <a:ext uri="{FF2B5EF4-FFF2-40B4-BE49-F238E27FC236}">
                <a16:creationId xmlns:a16="http://schemas.microsoft.com/office/drawing/2014/main" id="{D47EF457-2BDB-4C27-9AC3-F7500483845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0" name="Sous-titre">
            <a:extLst>
              <a:ext uri="{FF2B5EF4-FFF2-40B4-BE49-F238E27FC236}">
                <a16:creationId xmlns:a16="http://schemas.microsoft.com/office/drawing/2014/main" id="{5E0632EB-892A-415C-BBDD-F4EDBAEDAB96}"/>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1" name="Titre">
            <a:extLst>
              <a:ext uri="{FF2B5EF4-FFF2-40B4-BE49-F238E27FC236}">
                <a16:creationId xmlns:a16="http://schemas.microsoft.com/office/drawing/2014/main" id="{A08563FF-35DE-4566-AD44-513D5C1964F9}"/>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pic>
        <p:nvPicPr>
          <p:cNvPr id="14" name="Graphique 13">
            <a:extLst>
              <a:ext uri="{FF2B5EF4-FFF2-40B4-BE49-F238E27FC236}">
                <a16:creationId xmlns:a16="http://schemas.microsoft.com/office/drawing/2014/main" id="{1FDBBA49-9578-4EFE-A7DC-0114156229C6}"/>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4085" y="0"/>
            <a:ext cx="1607886" cy="2506411"/>
          </a:xfrm>
          <a:prstGeom prst="rect">
            <a:avLst/>
          </a:prstGeom>
        </p:spPr>
      </p:pic>
    </p:spTree>
    <p:extLst>
      <p:ext uri="{BB962C8B-B14F-4D97-AF65-F5344CB8AC3E}">
        <p14:creationId xmlns:p14="http://schemas.microsoft.com/office/powerpoint/2010/main" val="8847660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Section fond vert">
    <p:bg>
      <p:bgPr>
        <a:solidFill>
          <a:schemeClr val="tx2"/>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10FF7658-2DE9-4CBA-B2B4-9C22CF673141}"/>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8" name="Sous-titre">
            <a:extLst>
              <a:ext uri="{FF2B5EF4-FFF2-40B4-BE49-F238E27FC236}">
                <a16:creationId xmlns:a16="http://schemas.microsoft.com/office/drawing/2014/main" id="{52D966DE-95C2-416E-89A8-2D47CEE6708C}"/>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9" name="Titre">
            <a:extLst>
              <a:ext uri="{FF2B5EF4-FFF2-40B4-BE49-F238E27FC236}">
                <a16:creationId xmlns:a16="http://schemas.microsoft.com/office/drawing/2014/main" id="{0DF41D4D-C276-4ED2-96CC-BBC594B7184B}"/>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pic>
        <p:nvPicPr>
          <p:cNvPr id="14" name="Graphique 13">
            <a:extLst>
              <a:ext uri="{FF2B5EF4-FFF2-40B4-BE49-F238E27FC236}">
                <a16:creationId xmlns:a16="http://schemas.microsoft.com/office/drawing/2014/main" id="{9816BFBD-117C-45AD-AA36-6872753DE854}"/>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543040" cy="2478216"/>
          </a:xfrm>
          <a:prstGeom prst="rect">
            <a:avLst/>
          </a:prstGeom>
        </p:spPr>
      </p:pic>
    </p:spTree>
    <p:extLst>
      <p:ext uri="{BB962C8B-B14F-4D97-AF65-F5344CB8AC3E}">
        <p14:creationId xmlns:p14="http://schemas.microsoft.com/office/powerpoint/2010/main" val="1281278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Section fond vert">
    <p:bg>
      <p:bgPr>
        <a:solidFill>
          <a:schemeClr val="tx2"/>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C204133B-59E7-454E-9D82-8C8F04B17061}"/>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8" name="Sous-titre">
            <a:extLst>
              <a:ext uri="{FF2B5EF4-FFF2-40B4-BE49-F238E27FC236}">
                <a16:creationId xmlns:a16="http://schemas.microsoft.com/office/drawing/2014/main" id="{531C6312-7D19-44C1-A980-8EC86E771F05}"/>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9" name="Titre">
            <a:extLst>
              <a:ext uri="{FF2B5EF4-FFF2-40B4-BE49-F238E27FC236}">
                <a16:creationId xmlns:a16="http://schemas.microsoft.com/office/drawing/2014/main" id="{CF40C0FE-AF7F-401C-B0C0-20B8B634F0FC}"/>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pic>
        <p:nvPicPr>
          <p:cNvPr id="14" name="Graphique 13">
            <a:extLst>
              <a:ext uri="{FF2B5EF4-FFF2-40B4-BE49-F238E27FC236}">
                <a16:creationId xmlns:a16="http://schemas.microsoft.com/office/drawing/2014/main" id="{F3ADC999-4215-4FD3-91A2-DFF7E962C484}"/>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3"/>
            <a:ext cx="1538639" cy="2517773"/>
          </a:xfrm>
          <a:prstGeom prst="rect">
            <a:avLst/>
          </a:prstGeom>
        </p:spPr>
      </p:pic>
    </p:spTree>
    <p:extLst>
      <p:ext uri="{BB962C8B-B14F-4D97-AF65-F5344CB8AC3E}">
        <p14:creationId xmlns:p14="http://schemas.microsoft.com/office/powerpoint/2010/main" val="12317263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Section fond vert">
    <p:bg>
      <p:bgPr>
        <a:solidFill>
          <a:schemeClr val="tx2"/>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DC122779-E2C3-46CB-ACB8-8EE6FAC42A8F}"/>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1" name="Sous-titre">
            <a:extLst>
              <a:ext uri="{FF2B5EF4-FFF2-40B4-BE49-F238E27FC236}">
                <a16:creationId xmlns:a16="http://schemas.microsoft.com/office/drawing/2014/main" id="{EE929D35-AD15-4D47-AAFF-5D838D164BD5}"/>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2" name="Titre">
            <a:extLst>
              <a:ext uri="{FF2B5EF4-FFF2-40B4-BE49-F238E27FC236}">
                <a16:creationId xmlns:a16="http://schemas.microsoft.com/office/drawing/2014/main" id="{4B021B11-1CF1-42C1-ADF0-1DE2228C72AA}"/>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pic>
        <p:nvPicPr>
          <p:cNvPr id="14" name="Graphique 13">
            <a:extLst>
              <a:ext uri="{FF2B5EF4-FFF2-40B4-BE49-F238E27FC236}">
                <a16:creationId xmlns:a16="http://schemas.microsoft.com/office/drawing/2014/main" id="{6645BD3F-2E47-4BBB-B0F5-FDC814EA4C70}"/>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4430" y="-2"/>
            <a:ext cx="1437658" cy="2539862"/>
          </a:xfrm>
          <a:prstGeom prst="rect">
            <a:avLst/>
          </a:prstGeom>
        </p:spPr>
      </p:pic>
    </p:spTree>
    <p:extLst>
      <p:ext uri="{BB962C8B-B14F-4D97-AF65-F5344CB8AC3E}">
        <p14:creationId xmlns:p14="http://schemas.microsoft.com/office/powerpoint/2010/main" val="1206969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uverture">
    <p:spTree>
      <p:nvGrpSpPr>
        <p:cNvPr id="1" name=""/>
        <p:cNvGrpSpPr/>
        <p:nvPr/>
      </p:nvGrpSpPr>
      <p:grpSpPr>
        <a:xfrm>
          <a:off x="0" y="0"/>
          <a:ext cx="0" cy="0"/>
          <a:chOff x="0" y="0"/>
          <a:chExt cx="0" cy="0"/>
        </a:xfrm>
      </p:grpSpPr>
      <p:pic>
        <p:nvPicPr>
          <p:cNvPr id="10" name="image fond">
            <a:extLst>
              <a:ext uri="{FF2B5EF4-FFF2-40B4-BE49-F238E27FC236}">
                <a16:creationId xmlns:a16="http://schemas.microsoft.com/office/drawing/2014/main" id="{4B3458F4-DBCE-403B-A3F5-E7ABB122D233}"/>
              </a:ext>
              <a:ext uri="{C183D7F6-B498-43B3-948B-1728B52AA6E4}">
                <adec:decorative xmlns:adec="http://schemas.microsoft.com/office/drawing/2017/decorative" val="1"/>
              </a:ext>
            </a:extLst>
          </p:cNvPr>
          <p:cNvPicPr>
            <a:picLocks noChangeAspect="1"/>
          </p:cNvPicPr>
          <p:nvPr userDrawn="1"/>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rcRect t="22416" b="22416"/>
          <a:stretch/>
        </p:blipFill>
        <p:spPr>
          <a:xfrm>
            <a:off x="0" y="0"/>
            <a:ext cx="12192000" cy="6532775"/>
          </a:xfrm>
          <a:prstGeom prst="rect">
            <a:avLst/>
          </a:prstGeom>
        </p:spPr>
      </p:pic>
      <p:pic>
        <p:nvPicPr>
          <p:cNvPr id="6" name="Quart de rond vert">
            <a:extLst>
              <a:ext uri="{FF2B5EF4-FFF2-40B4-BE49-F238E27FC236}">
                <a16:creationId xmlns:a16="http://schemas.microsoft.com/office/drawing/2014/main" id="{0779959D-3315-4FDB-A452-D83C176728F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776512" y="3151103"/>
            <a:ext cx="3145929" cy="3381671"/>
          </a:xfrm>
          <a:prstGeom prst="rect">
            <a:avLst/>
          </a:prstGeom>
        </p:spPr>
      </p:pic>
      <p:pic>
        <p:nvPicPr>
          <p:cNvPr id="9" name="Bandeau gauche logo">
            <a:extLst>
              <a:ext uri="{FF2B5EF4-FFF2-40B4-BE49-F238E27FC236}">
                <a16:creationId xmlns:a16="http://schemas.microsoft.com/office/drawing/2014/main" id="{64D7BBFE-CDD5-4E21-BCF2-C4DF6B8BD1E6}"/>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94013" y="248356"/>
            <a:ext cx="3250875" cy="6355643"/>
          </a:xfrm>
          <a:prstGeom prst="rect">
            <a:avLst/>
          </a:prstGeom>
        </p:spPr>
      </p:pic>
      <p:pic>
        <p:nvPicPr>
          <p:cNvPr id="14" name="bandeau bas logos">
            <a:extLst>
              <a:ext uri="{FF2B5EF4-FFF2-40B4-BE49-F238E27FC236}">
                <a16:creationId xmlns:a16="http://schemas.microsoft.com/office/drawing/2014/main" id="{47FF70CC-2F0C-423B-8E26-8FCC49CB9852}"/>
              </a:ext>
              <a:ext uri="{C183D7F6-B498-43B3-948B-1728B52AA6E4}">
                <adec:decorative xmlns:adec="http://schemas.microsoft.com/office/drawing/2017/decorative" val="1"/>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6609499" y="6060589"/>
            <a:ext cx="5288483" cy="472186"/>
          </a:xfrm>
          <a:prstGeom prst="rect">
            <a:avLst/>
          </a:prstGeom>
        </p:spPr>
      </p:pic>
      <p:sp>
        <p:nvSpPr>
          <p:cNvPr id="4" name="Date">
            <a:extLst>
              <a:ext uri="{FF2B5EF4-FFF2-40B4-BE49-F238E27FC236}">
                <a16:creationId xmlns:a16="http://schemas.microsoft.com/office/drawing/2014/main" id="{38AACA5D-79D1-43D7-B425-D44B2AF206E9}"/>
              </a:ext>
            </a:extLst>
          </p:cNvPr>
          <p:cNvSpPr>
            <a:spLocks noGrp="1"/>
          </p:cNvSpPr>
          <p:nvPr>
            <p:ph type="dt" sz="half" idx="10"/>
          </p:nvPr>
        </p:nvSpPr>
        <p:spPr>
          <a:xfrm>
            <a:off x="3838901" y="6114119"/>
            <a:ext cx="1155607" cy="365125"/>
          </a:xfrm>
        </p:spPr>
        <p:txBody>
          <a:bodyPr/>
          <a:lstStyle>
            <a:lvl1pPr>
              <a:defRPr b="1">
                <a:solidFill>
                  <a:schemeClr val="bg1"/>
                </a:solidFill>
                <a:latin typeface="Montserrat" panose="00000500000000000000" pitchFamily="50" charset="0"/>
              </a:defRPr>
            </a:lvl1pPr>
          </a:lstStyle>
          <a:p>
            <a:fld id="{870F83ED-474F-43DD-8A87-6461DE11E476}" type="datetime1">
              <a:rPr lang="fr-FR" smtClean="0"/>
              <a:t>03/04/2024</a:t>
            </a:fld>
            <a:endParaRPr lang="fr-FR" dirty="0"/>
          </a:p>
        </p:txBody>
      </p:sp>
      <p:sp>
        <p:nvSpPr>
          <p:cNvPr id="11" name="Nom de la direction">
            <a:extLst>
              <a:ext uri="{FF2B5EF4-FFF2-40B4-BE49-F238E27FC236}">
                <a16:creationId xmlns:a16="http://schemas.microsoft.com/office/drawing/2014/main" id="{22C2E43E-159F-42CB-A0E0-9D57B64FA7F5}"/>
              </a:ext>
            </a:extLst>
          </p:cNvPr>
          <p:cNvSpPr>
            <a:spLocks noGrp="1"/>
          </p:cNvSpPr>
          <p:nvPr>
            <p:ph type="body" sz="quarter" idx="11" hasCustomPrompt="1"/>
          </p:nvPr>
        </p:nvSpPr>
        <p:spPr>
          <a:xfrm>
            <a:off x="9872566" y="4859607"/>
            <a:ext cx="1939220" cy="1046163"/>
          </a:xfrm>
          <a:prstGeom prst="rect">
            <a:avLst/>
          </a:prstGeom>
        </p:spPr>
        <p:txBody>
          <a:bodyPr anchor="ctr">
            <a:normAutofit/>
          </a:bodyPr>
          <a:lstStyle>
            <a:lvl1pPr marL="0" indent="0" algn="l">
              <a:buFontTx/>
              <a:buNone/>
              <a:defRPr sz="1400">
                <a:solidFill>
                  <a:schemeClr val="tx1"/>
                </a:solidFill>
                <a:latin typeface="Montserrat ExtraBold" panose="00000900000000000000" pitchFamily="50" charset="0"/>
              </a:defRPr>
            </a:lvl1pPr>
          </a:lstStyle>
          <a:p>
            <a:pPr lvl="0"/>
            <a:r>
              <a:rPr lang="fr-FR" dirty="0"/>
              <a:t>[Insérez le nom</a:t>
            </a:r>
            <a:br>
              <a:rPr lang="fr-FR" dirty="0"/>
            </a:br>
            <a:r>
              <a:rPr lang="fr-FR" dirty="0"/>
              <a:t>de la direction]</a:t>
            </a:r>
          </a:p>
        </p:txBody>
      </p:sp>
      <p:sp>
        <p:nvSpPr>
          <p:cNvPr id="3" name="Sous-titre 2">
            <a:extLst>
              <a:ext uri="{FF2B5EF4-FFF2-40B4-BE49-F238E27FC236}">
                <a16:creationId xmlns:a16="http://schemas.microsoft.com/office/drawing/2014/main" id="{FCF66846-5962-4323-A047-6C1634F93170}"/>
              </a:ext>
            </a:extLst>
          </p:cNvPr>
          <p:cNvSpPr>
            <a:spLocks noGrp="1"/>
          </p:cNvSpPr>
          <p:nvPr>
            <p:ph type="subTitle" idx="1" hasCustomPrompt="1"/>
          </p:nvPr>
        </p:nvSpPr>
        <p:spPr>
          <a:xfrm>
            <a:off x="3838901" y="4469172"/>
            <a:ext cx="3978111" cy="859982"/>
          </a:xfrm>
          <a:prstGeom prst="rect">
            <a:avLst/>
          </a:prstGeom>
        </p:spPr>
        <p:txBody>
          <a:bodyPr/>
          <a:lstStyle>
            <a:lvl1pPr marL="0" indent="0" algn="l">
              <a:buNone/>
              <a:defRPr sz="2400">
                <a:solidFill>
                  <a:schemeClr val="bg1"/>
                </a:solidFill>
                <a:latin typeface="Montserrat"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2" name="Titre 1">
            <a:extLst>
              <a:ext uri="{FF2B5EF4-FFF2-40B4-BE49-F238E27FC236}">
                <a16:creationId xmlns:a16="http://schemas.microsoft.com/office/drawing/2014/main" id="{51595A1E-77F9-4EBA-89C5-FB6529ACC480}"/>
              </a:ext>
            </a:extLst>
          </p:cNvPr>
          <p:cNvSpPr>
            <a:spLocks noGrp="1"/>
          </p:cNvSpPr>
          <p:nvPr>
            <p:ph type="ctrTitle" hasCustomPrompt="1"/>
          </p:nvPr>
        </p:nvSpPr>
        <p:spPr>
          <a:xfrm>
            <a:off x="3841712" y="3009480"/>
            <a:ext cx="6030854" cy="1116054"/>
          </a:xfrm>
          <a:prstGeom prst="rect">
            <a:avLst/>
          </a:prstGeom>
        </p:spPr>
        <p:txBody>
          <a:bodyPr anchor="t">
            <a:noAutofit/>
          </a:bodyPr>
          <a:lstStyle>
            <a:lvl1pPr algn="l">
              <a:defRPr sz="4400">
                <a:solidFill>
                  <a:schemeClr val="bg1"/>
                </a:solidFill>
              </a:defRPr>
            </a:lvl1pPr>
          </a:lstStyle>
          <a:p>
            <a:r>
              <a:rPr lang="fr-FR" dirty="0"/>
              <a:t>[Modifiez le titre sur une ou deux lignes]</a:t>
            </a:r>
          </a:p>
        </p:txBody>
      </p:sp>
      <p:pic>
        <p:nvPicPr>
          <p:cNvPr id="12" name="blanc tournant">
            <a:extLst>
              <a:ext uri="{FF2B5EF4-FFF2-40B4-BE49-F238E27FC236}">
                <a16:creationId xmlns:a16="http://schemas.microsoft.com/office/drawing/2014/main" id="{46C30529-92B7-4C9D-966E-F89690BED7F3}"/>
              </a:ext>
              <a:ext uri="{C183D7F6-B498-43B3-948B-1728B52AA6E4}">
                <adec:decorative xmlns:adec="http://schemas.microsoft.com/office/drawing/2017/decorative" val="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13" name="Rectangle 12">
            <a:extLst>
              <a:ext uri="{FF2B5EF4-FFF2-40B4-BE49-F238E27FC236}">
                <a16:creationId xmlns:a16="http://schemas.microsoft.com/office/drawing/2014/main" id="{8B41625E-082C-43C7-A934-362BA6823A1D}"/>
              </a:ext>
            </a:extLst>
          </p:cNvPr>
          <p:cNvSpPr/>
          <p:nvPr userDrawn="1"/>
        </p:nvSpPr>
        <p:spPr>
          <a:xfrm>
            <a:off x="11033185" y="6114118"/>
            <a:ext cx="86479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descr="Une image contenant Graphique, graphisme, Police, capture d’écran&#10;&#10;Description générée automatiquement">
            <a:extLst>
              <a:ext uri="{FF2B5EF4-FFF2-40B4-BE49-F238E27FC236}">
                <a16:creationId xmlns:a16="http://schemas.microsoft.com/office/drawing/2014/main" id="{174407FD-7C78-4CD8-BFB9-115F94F049EC}"/>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11125393" y="6296681"/>
            <a:ext cx="686393" cy="108000"/>
          </a:xfrm>
          <a:prstGeom prst="rect">
            <a:avLst/>
          </a:prstGeom>
        </p:spPr>
      </p:pic>
      <p:sp>
        <p:nvSpPr>
          <p:cNvPr id="16" name="Rectangle 15">
            <a:extLst>
              <a:ext uri="{FF2B5EF4-FFF2-40B4-BE49-F238E27FC236}">
                <a16:creationId xmlns:a16="http://schemas.microsoft.com/office/drawing/2014/main" id="{D0664D30-C79E-4401-829E-F7BCA1775DD3}"/>
              </a:ext>
            </a:extLst>
          </p:cNvPr>
          <p:cNvSpPr/>
          <p:nvPr userDrawn="1"/>
        </p:nvSpPr>
        <p:spPr>
          <a:xfrm>
            <a:off x="8567351" y="6114118"/>
            <a:ext cx="100501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descr="Une image contenant Police, Graphique, logo, texte&#10;&#10;Description générée automatiquement">
            <a:extLst>
              <a:ext uri="{FF2B5EF4-FFF2-40B4-BE49-F238E27FC236}">
                <a16:creationId xmlns:a16="http://schemas.microsoft.com/office/drawing/2014/main" id="{B99D30E3-09C5-497C-9584-15BB3AC4830F}"/>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8684919" y="6262774"/>
            <a:ext cx="769879" cy="180000"/>
          </a:xfrm>
          <a:prstGeom prst="rect">
            <a:avLst/>
          </a:prstGeom>
        </p:spPr>
      </p:pic>
    </p:spTree>
    <p:extLst>
      <p:ext uri="{BB962C8B-B14F-4D97-AF65-F5344CB8AC3E}">
        <p14:creationId xmlns:p14="http://schemas.microsoft.com/office/powerpoint/2010/main" val="28361271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fond bleu">
    <p:bg>
      <p:bgPr>
        <a:solidFill>
          <a:schemeClr val="tx1"/>
        </a:solidFill>
        <a:effectLst/>
      </p:bgPr>
    </p:bg>
    <p:spTree>
      <p:nvGrpSpPr>
        <p:cNvPr id="1" name=""/>
        <p:cNvGrpSpPr/>
        <p:nvPr/>
      </p:nvGrpSpPr>
      <p:grpSpPr>
        <a:xfrm>
          <a:off x="0" y="0"/>
          <a:ext cx="0" cy="0"/>
          <a:chOff x="0" y="0"/>
          <a:chExt cx="0" cy="0"/>
        </a:xfrm>
      </p:grpSpPr>
      <p:pic>
        <p:nvPicPr>
          <p:cNvPr id="7" name="Graphique 6">
            <a:extLst>
              <a:ext uri="{FF2B5EF4-FFF2-40B4-BE49-F238E27FC236}">
                <a16:creationId xmlns:a16="http://schemas.microsoft.com/office/drawing/2014/main" id="{5C2F50F7-0852-4BFB-BBA9-CCC66CF83C1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pic>
        <p:nvPicPr>
          <p:cNvPr id="3" name="Graphique 2">
            <a:extLst>
              <a:ext uri="{FF2B5EF4-FFF2-40B4-BE49-F238E27FC236}">
                <a16:creationId xmlns:a16="http://schemas.microsoft.com/office/drawing/2014/main" id="{F367FAFA-426C-44BA-AE91-D704CD59AD0C}"/>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968991" cy="2445549"/>
          </a:xfrm>
          <a:prstGeom prst="rect">
            <a:avLst/>
          </a:prstGeom>
        </p:spPr>
      </p:pic>
      <p:sp>
        <p:nvSpPr>
          <p:cNvPr id="11" name="Sous-titre">
            <a:extLst>
              <a:ext uri="{FF2B5EF4-FFF2-40B4-BE49-F238E27FC236}">
                <a16:creationId xmlns:a16="http://schemas.microsoft.com/office/drawing/2014/main" id="{597732C5-A12E-4744-8D23-B461B8D570C4}"/>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2" name="Titre">
            <a:extLst>
              <a:ext uri="{FF2B5EF4-FFF2-40B4-BE49-F238E27FC236}">
                <a16:creationId xmlns:a16="http://schemas.microsoft.com/office/drawing/2014/main" id="{4F153200-B7A6-4975-BD00-8B0D22EA27C5}"/>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spTree>
    <p:extLst>
      <p:ext uri="{BB962C8B-B14F-4D97-AF65-F5344CB8AC3E}">
        <p14:creationId xmlns:p14="http://schemas.microsoft.com/office/powerpoint/2010/main" val="20355038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Section fond bleu">
    <p:bg>
      <p:bgPr>
        <a:solidFill>
          <a:schemeClr val="tx1"/>
        </a:solidFill>
        <a:effectLst/>
      </p:bgPr>
    </p:bg>
    <p:spTree>
      <p:nvGrpSpPr>
        <p:cNvPr id="1" name=""/>
        <p:cNvGrpSpPr/>
        <p:nvPr/>
      </p:nvGrpSpPr>
      <p:grpSpPr>
        <a:xfrm>
          <a:off x="0" y="0"/>
          <a:ext cx="0" cy="0"/>
          <a:chOff x="0" y="0"/>
          <a:chExt cx="0" cy="0"/>
        </a:xfrm>
      </p:grpSpPr>
      <p:pic>
        <p:nvPicPr>
          <p:cNvPr id="7" name="Graphique 6">
            <a:extLst>
              <a:ext uri="{FF2B5EF4-FFF2-40B4-BE49-F238E27FC236}">
                <a16:creationId xmlns:a16="http://schemas.microsoft.com/office/drawing/2014/main" id="{CEB98EFA-7781-446B-81DA-023C6FEE0DDC}"/>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4" name="Sous-titre">
            <a:extLst>
              <a:ext uri="{FF2B5EF4-FFF2-40B4-BE49-F238E27FC236}">
                <a16:creationId xmlns:a16="http://schemas.microsoft.com/office/drawing/2014/main" id="{617C7F76-1CA0-4256-9F2F-D6FC88B650B0}"/>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7" name="Titre">
            <a:extLst>
              <a:ext uri="{FF2B5EF4-FFF2-40B4-BE49-F238E27FC236}">
                <a16:creationId xmlns:a16="http://schemas.microsoft.com/office/drawing/2014/main" id="{62E895D2-096E-46FF-8980-034D94C749B3}"/>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pic>
        <p:nvPicPr>
          <p:cNvPr id="10" name="Graphique 9">
            <a:extLst>
              <a:ext uri="{FF2B5EF4-FFF2-40B4-BE49-F238E27FC236}">
                <a16:creationId xmlns:a16="http://schemas.microsoft.com/office/drawing/2014/main" id="{12290C2E-D965-493F-A447-7E0966B463E3}"/>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628632" cy="2442948"/>
          </a:xfrm>
          <a:prstGeom prst="rect">
            <a:avLst/>
          </a:prstGeom>
        </p:spPr>
      </p:pic>
    </p:spTree>
    <p:extLst>
      <p:ext uri="{BB962C8B-B14F-4D97-AF65-F5344CB8AC3E}">
        <p14:creationId xmlns:p14="http://schemas.microsoft.com/office/powerpoint/2010/main" val="10889855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Section fond bleu">
    <p:bg>
      <p:bgPr>
        <a:solidFill>
          <a:schemeClr val="tx1"/>
        </a:solidFill>
        <a:effectLst/>
      </p:bgPr>
    </p:bg>
    <p:spTree>
      <p:nvGrpSpPr>
        <p:cNvPr id="1" name=""/>
        <p:cNvGrpSpPr/>
        <p:nvPr/>
      </p:nvGrpSpPr>
      <p:grpSpPr>
        <a:xfrm>
          <a:off x="0" y="0"/>
          <a:ext cx="0" cy="0"/>
          <a:chOff x="0" y="0"/>
          <a:chExt cx="0" cy="0"/>
        </a:xfrm>
      </p:grpSpPr>
      <p:pic>
        <p:nvPicPr>
          <p:cNvPr id="7" name="Graphique 6">
            <a:extLst>
              <a:ext uri="{FF2B5EF4-FFF2-40B4-BE49-F238E27FC236}">
                <a16:creationId xmlns:a16="http://schemas.microsoft.com/office/drawing/2014/main" id="{8E4E9A42-5119-45D0-B5DA-6D04930B55DA}"/>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2" name="Sous-titre">
            <a:extLst>
              <a:ext uri="{FF2B5EF4-FFF2-40B4-BE49-F238E27FC236}">
                <a16:creationId xmlns:a16="http://schemas.microsoft.com/office/drawing/2014/main" id="{A6DDB585-4C9D-4628-B667-49BFB14F0EC9}"/>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3" name="Titre">
            <a:extLst>
              <a:ext uri="{FF2B5EF4-FFF2-40B4-BE49-F238E27FC236}">
                <a16:creationId xmlns:a16="http://schemas.microsoft.com/office/drawing/2014/main" id="{5926F87B-83CF-488C-8C17-6663C00303A0}"/>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pic>
        <p:nvPicPr>
          <p:cNvPr id="10" name="Graphique 9">
            <a:extLst>
              <a:ext uri="{FF2B5EF4-FFF2-40B4-BE49-F238E27FC236}">
                <a16:creationId xmlns:a16="http://schemas.microsoft.com/office/drawing/2014/main" id="{BD0D69CC-D589-4086-9D31-D2C0AEB703C6}"/>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129" y="0"/>
            <a:ext cx="1435617" cy="2500752"/>
          </a:xfrm>
          <a:prstGeom prst="rect">
            <a:avLst/>
          </a:prstGeom>
        </p:spPr>
      </p:pic>
    </p:spTree>
    <p:extLst>
      <p:ext uri="{BB962C8B-B14F-4D97-AF65-F5344CB8AC3E}">
        <p14:creationId xmlns:p14="http://schemas.microsoft.com/office/powerpoint/2010/main" val="21609751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Section fond bleu">
    <p:bg>
      <p:bgPr>
        <a:solidFill>
          <a:schemeClr val="tx1"/>
        </a:solidFill>
        <a:effectLst/>
      </p:bgPr>
    </p:bg>
    <p:spTree>
      <p:nvGrpSpPr>
        <p:cNvPr id="1" name=""/>
        <p:cNvGrpSpPr/>
        <p:nvPr/>
      </p:nvGrpSpPr>
      <p:grpSpPr>
        <a:xfrm>
          <a:off x="0" y="0"/>
          <a:ext cx="0" cy="0"/>
          <a:chOff x="0" y="0"/>
          <a:chExt cx="0" cy="0"/>
        </a:xfrm>
      </p:grpSpPr>
      <p:pic>
        <p:nvPicPr>
          <p:cNvPr id="8" name="Graphique 7">
            <a:extLst>
              <a:ext uri="{FF2B5EF4-FFF2-40B4-BE49-F238E27FC236}">
                <a16:creationId xmlns:a16="http://schemas.microsoft.com/office/drawing/2014/main" id="{19A7BD97-8A53-40D3-A5CB-AE53FAD26FB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pic>
        <p:nvPicPr>
          <p:cNvPr id="10" name="Graphique 9">
            <a:extLst>
              <a:ext uri="{FF2B5EF4-FFF2-40B4-BE49-F238E27FC236}">
                <a16:creationId xmlns:a16="http://schemas.microsoft.com/office/drawing/2014/main" id="{2B9921B3-CC92-477A-AA81-F427E13B163E}"/>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13582"/>
            <a:ext cx="1607886" cy="2506411"/>
          </a:xfrm>
          <a:prstGeom prst="rect">
            <a:avLst/>
          </a:prstGeom>
        </p:spPr>
      </p:pic>
      <p:sp>
        <p:nvSpPr>
          <p:cNvPr id="13" name="Sous-titre">
            <a:extLst>
              <a:ext uri="{FF2B5EF4-FFF2-40B4-BE49-F238E27FC236}">
                <a16:creationId xmlns:a16="http://schemas.microsoft.com/office/drawing/2014/main" id="{5163CA9E-9735-4834-9709-F61BBFAEF8EA}"/>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5" name="Titre">
            <a:extLst>
              <a:ext uri="{FF2B5EF4-FFF2-40B4-BE49-F238E27FC236}">
                <a16:creationId xmlns:a16="http://schemas.microsoft.com/office/drawing/2014/main" id="{990373EB-8B70-48FC-9B4F-F0A96CED8F83}"/>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spTree>
    <p:extLst>
      <p:ext uri="{BB962C8B-B14F-4D97-AF65-F5344CB8AC3E}">
        <p14:creationId xmlns:p14="http://schemas.microsoft.com/office/powerpoint/2010/main" val="38436608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Section fond  bleu">
    <p:bg>
      <p:bgPr>
        <a:solidFill>
          <a:schemeClr val="tx1"/>
        </a:solidFill>
        <a:effectLst/>
      </p:bgPr>
    </p:bg>
    <p:spTree>
      <p:nvGrpSpPr>
        <p:cNvPr id="1" name=""/>
        <p:cNvGrpSpPr/>
        <p:nvPr/>
      </p:nvGrpSpPr>
      <p:grpSpPr>
        <a:xfrm>
          <a:off x="0" y="0"/>
          <a:ext cx="0" cy="0"/>
          <a:chOff x="0" y="0"/>
          <a:chExt cx="0" cy="0"/>
        </a:xfrm>
      </p:grpSpPr>
      <p:pic>
        <p:nvPicPr>
          <p:cNvPr id="8" name="Graphique 7">
            <a:extLst>
              <a:ext uri="{FF2B5EF4-FFF2-40B4-BE49-F238E27FC236}">
                <a16:creationId xmlns:a16="http://schemas.microsoft.com/office/drawing/2014/main" id="{A2BD3A41-771F-457D-9415-A3399ECBE64F}"/>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3" name="Sous-titre">
            <a:extLst>
              <a:ext uri="{FF2B5EF4-FFF2-40B4-BE49-F238E27FC236}">
                <a16:creationId xmlns:a16="http://schemas.microsoft.com/office/drawing/2014/main" id="{8A1B1C65-09C3-41E6-8F70-B9B7811E01FC}"/>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5" name="Titre">
            <a:extLst>
              <a:ext uri="{FF2B5EF4-FFF2-40B4-BE49-F238E27FC236}">
                <a16:creationId xmlns:a16="http://schemas.microsoft.com/office/drawing/2014/main" id="{EC6D07C0-6836-4747-BDA4-08FA938A1392}"/>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pic>
        <p:nvPicPr>
          <p:cNvPr id="10" name="Graphique 9">
            <a:extLst>
              <a:ext uri="{FF2B5EF4-FFF2-40B4-BE49-F238E27FC236}">
                <a16:creationId xmlns:a16="http://schemas.microsoft.com/office/drawing/2014/main" id="{B935E639-F0B4-4A2C-A4B1-6AE2FD514E80}"/>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1533941" cy="2463602"/>
          </a:xfrm>
          <a:prstGeom prst="rect">
            <a:avLst/>
          </a:prstGeom>
        </p:spPr>
      </p:pic>
    </p:spTree>
    <p:extLst>
      <p:ext uri="{BB962C8B-B14F-4D97-AF65-F5344CB8AC3E}">
        <p14:creationId xmlns:p14="http://schemas.microsoft.com/office/powerpoint/2010/main" val="2213174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Section fond bleu">
    <p:bg>
      <p:bgPr>
        <a:solidFill>
          <a:schemeClr val="tx1"/>
        </a:solidFill>
        <a:effectLst/>
      </p:bgPr>
    </p:bg>
    <p:spTree>
      <p:nvGrpSpPr>
        <p:cNvPr id="1" name=""/>
        <p:cNvGrpSpPr/>
        <p:nvPr/>
      </p:nvGrpSpPr>
      <p:grpSpPr>
        <a:xfrm>
          <a:off x="0" y="0"/>
          <a:ext cx="0" cy="0"/>
          <a:chOff x="0" y="0"/>
          <a:chExt cx="0" cy="0"/>
        </a:xfrm>
      </p:grpSpPr>
      <p:pic>
        <p:nvPicPr>
          <p:cNvPr id="8" name="Graphique 7">
            <a:extLst>
              <a:ext uri="{FF2B5EF4-FFF2-40B4-BE49-F238E27FC236}">
                <a16:creationId xmlns:a16="http://schemas.microsoft.com/office/drawing/2014/main" id="{5D3D46BA-0EE5-4A5D-92CD-A8852EEBC52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sp>
        <p:nvSpPr>
          <p:cNvPr id="13" name="Sous-titre">
            <a:extLst>
              <a:ext uri="{FF2B5EF4-FFF2-40B4-BE49-F238E27FC236}">
                <a16:creationId xmlns:a16="http://schemas.microsoft.com/office/drawing/2014/main" id="{B85556C3-5DBC-4809-B0F7-95EDF0BD6AB3}"/>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6" name="Titre">
            <a:extLst>
              <a:ext uri="{FF2B5EF4-FFF2-40B4-BE49-F238E27FC236}">
                <a16:creationId xmlns:a16="http://schemas.microsoft.com/office/drawing/2014/main" id="{D63E243A-CE01-4202-AC41-8BF91102BF23}"/>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pic>
        <p:nvPicPr>
          <p:cNvPr id="10" name="Graphique 9">
            <a:extLst>
              <a:ext uri="{FF2B5EF4-FFF2-40B4-BE49-F238E27FC236}">
                <a16:creationId xmlns:a16="http://schemas.microsoft.com/office/drawing/2014/main" id="{8A9BAA29-51D8-4088-A872-3ADD9626198F}"/>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2"/>
            <a:ext cx="1534255" cy="2510599"/>
          </a:xfrm>
          <a:prstGeom prst="rect">
            <a:avLst/>
          </a:prstGeom>
        </p:spPr>
      </p:pic>
    </p:spTree>
    <p:extLst>
      <p:ext uri="{BB962C8B-B14F-4D97-AF65-F5344CB8AC3E}">
        <p14:creationId xmlns:p14="http://schemas.microsoft.com/office/powerpoint/2010/main" val="1237856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Section fond bleu">
    <p:bg>
      <p:bgPr>
        <a:solidFill>
          <a:schemeClr val="tx1"/>
        </a:solidFill>
        <a:effectLst/>
      </p:bgPr>
    </p:bg>
    <p:spTree>
      <p:nvGrpSpPr>
        <p:cNvPr id="1" name=""/>
        <p:cNvGrpSpPr/>
        <p:nvPr/>
      </p:nvGrpSpPr>
      <p:grpSpPr>
        <a:xfrm>
          <a:off x="0" y="0"/>
          <a:ext cx="0" cy="0"/>
          <a:chOff x="0" y="0"/>
          <a:chExt cx="0" cy="0"/>
        </a:xfrm>
      </p:grpSpPr>
      <p:pic>
        <p:nvPicPr>
          <p:cNvPr id="8" name="Graphique 7">
            <a:extLst>
              <a:ext uri="{FF2B5EF4-FFF2-40B4-BE49-F238E27FC236}">
                <a16:creationId xmlns:a16="http://schemas.microsoft.com/office/drawing/2014/main" id="{0FD79BC3-8D70-4A1E-8342-7A3BD95E3037}"/>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736916" y="2416"/>
            <a:ext cx="10455084" cy="6855584"/>
          </a:xfrm>
          <a:prstGeom prst="rect">
            <a:avLst/>
          </a:prstGeom>
        </p:spPr>
      </p:pic>
      <p:pic>
        <p:nvPicPr>
          <p:cNvPr id="9" name="Graphique 8">
            <a:extLst>
              <a:ext uri="{FF2B5EF4-FFF2-40B4-BE49-F238E27FC236}">
                <a16:creationId xmlns:a16="http://schemas.microsoft.com/office/drawing/2014/main" id="{B9C9F82C-2A9F-45A8-AB50-05E4F1CC7DA5}"/>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4593" y="-10237"/>
            <a:ext cx="1437659" cy="2539864"/>
          </a:xfrm>
          <a:prstGeom prst="rect">
            <a:avLst/>
          </a:prstGeom>
        </p:spPr>
      </p:pic>
      <p:sp>
        <p:nvSpPr>
          <p:cNvPr id="11" name="Sous-titre">
            <a:extLst>
              <a:ext uri="{FF2B5EF4-FFF2-40B4-BE49-F238E27FC236}">
                <a16:creationId xmlns:a16="http://schemas.microsoft.com/office/drawing/2014/main" id="{0B2596D6-50D6-452D-A8D1-D778DC8AD051}"/>
              </a:ext>
            </a:extLst>
          </p:cNvPr>
          <p:cNvSpPr>
            <a:spLocks noGrp="1"/>
          </p:cNvSpPr>
          <p:nvPr>
            <p:ph type="body" idx="1" hasCustomPrompt="1"/>
          </p:nvPr>
        </p:nvSpPr>
        <p:spPr>
          <a:xfrm>
            <a:off x="1753165" y="2744508"/>
            <a:ext cx="6380900" cy="2832203"/>
          </a:xfrm>
          <a:prstGeom prst="rect">
            <a:avLst/>
          </a:prstGeo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12" name="Titre">
            <a:extLst>
              <a:ext uri="{FF2B5EF4-FFF2-40B4-BE49-F238E27FC236}">
                <a16:creationId xmlns:a16="http://schemas.microsoft.com/office/drawing/2014/main" id="{941953A4-43F5-4A63-8B1E-0DF998FF33E2}"/>
              </a:ext>
            </a:extLst>
          </p:cNvPr>
          <p:cNvSpPr>
            <a:spLocks noGrp="1"/>
          </p:cNvSpPr>
          <p:nvPr>
            <p:ph type="title" hasCustomPrompt="1"/>
          </p:nvPr>
        </p:nvSpPr>
        <p:spPr>
          <a:xfrm>
            <a:off x="1753166" y="322153"/>
            <a:ext cx="6380900" cy="2195617"/>
          </a:xfrm>
          <a:prstGeom prst="rect">
            <a:avLst/>
          </a:prstGeom>
        </p:spPr>
        <p:txBody>
          <a:bodyPr anchor="b">
            <a:normAutofit/>
          </a:bodyPr>
          <a:lstStyle>
            <a:lvl1pPr>
              <a:defRPr sz="4400">
                <a:solidFill>
                  <a:schemeClr val="bg1"/>
                </a:solidFill>
              </a:defRPr>
            </a:lvl1pPr>
          </a:lstStyle>
          <a:p>
            <a:r>
              <a:rPr lang="fr-FR" dirty="0"/>
              <a:t>[Modifiez le titre jusqu’à 3 lignes]</a:t>
            </a:r>
          </a:p>
        </p:txBody>
      </p:sp>
    </p:spTree>
    <p:extLst>
      <p:ext uri="{BB962C8B-B14F-4D97-AF65-F5344CB8AC3E}">
        <p14:creationId xmlns:p14="http://schemas.microsoft.com/office/powerpoint/2010/main" val="33964998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e 1 colonne">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58DA026-42D0-4CF4-9F22-7F1C238B5A54}"/>
              </a:ext>
            </a:extLst>
          </p:cNvPr>
          <p:cNvSpPr>
            <a:spLocks noGrp="1"/>
          </p:cNvSpPr>
          <p:nvPr>
            <p:ph type="body" sz="quarter" idx="10" hasCustomPrompt="1"/>
          </p:nvPr>
        </p:nvSpPr>
        <p:spPr>
          <a:xfrm>
            <a:off x="358775" y="2586038"/>
            <a:ext cx="11474450" cy="3152775"/>
          </a:xfrm>
          <a:prstGeom prst="rect">
            <a:avLst/>
          </a:prstGeom>
        </p:spPr>
        <p:txBody>
          <a:bodyPr/>
          <a:lstStyle>
            <a:lvl1pPr marL="0" indent="0">
              <a:buFontTx/>
              <a:buNone/>
              <a:defRPr sz="1800">
                <a:solidFill>
                  <a:schemeClr val="tx1"/>
                </a:solidFill>
              </a:defRPr>
            </a:lvl1pPr>
          </a:lstStyle>
          <a:p>
            <a:pPr lvl="0"/>
            <a:r>
              <a:rPr lang="fr-FR" dirty="0"/>
              <a:t>[Modifiez le texte]</a:t>
            </a:r>
          </a:p>
        </p:txBody>
      </p:sp>
      <p:sp>
        <p:nvSpPr>
          <p:cNvPr id="18" name="Pied de page">
            <a:extLst>
              <a:ext uri="{FF2B5EF4-FFF2-40B4-BE49-F238E27FC236}">
                <a16:creationId xmlns:a16="http://schemas.microsoft.com/office/drawing/2014/main" id="{CB8E6824-87B1-49E5-9096-9A30DDC1F128}"/>
              </a:ext>
            </a:extLst>
          </p:cNvPr>
          <p:cNvSpPr>
            <a:spLocks noGrp="1"/>
          </p:cNvSpPr>
          <p:nvPr>
            <p:ph type="ftr" sz="quarter" idx="3"/>
          </p:nvPr>
        </p:nvSpPr>
        <p:spPr>
          <a:xfrm>
            <a:off x="2535748" y="6231834"/>
            <a:ext cx="9296945"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17" name="Date">
            <a:extLst>
              <a:ext uri="{FF2B5EF4-FFF2-40B4-BE49-F238E27FC236}">
                <a16:creationId xmlns:a16="http://schemas.microsoft.com/office/drawing/2014/main" id="{53589793-1BF3-4EFE-9731-CF35F397485C}"/>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3FBB0B62-65B6-47DB-A6CF-5DA9DE1A5095}" type="datetime1">
              <a:rPr lang="fr-FR" smtClean="0"/>
              <a:t>03/04/2024</a:t>
            </a:fld>
            <a:endParaRPr lang="fr-FR" dirty="0"/>
          </a:p>
        </p:txBody>
      </p:sp>
      <p:sp>
        <p:nvSpPr>
          <p:cNvPr id="7" name="Sous-titre">
            <a:extLst>
              <a:ext uri="{FF2B5EF4-FFF2-40B4-BE49-F238E27FC236}">
                <a16:creationId xmlns:a16="http://schemas.microsoft.com/office/drawing/2014/main" id="{1E854970-FAE7-40C9-B705-92A297E6BAE9}"/>
              </a:ext>
            </a:extLst>
          </p:cNvPr>
          <p:cNvSpPr>
            <a:spLocks noGrp="1"/>
          </p:cNvSpPr>
          <p:nvPr>
            <p:ph type="body" idx="1" hasCustomPrompt="1"/>
          </p:nvPr>
        </p:nvSpPr>
        <p:spPr>
          <a:xfrm>
            <a:off x="358703" y="1706812"/>
            <a:ext cx="11473991"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 sur une ligne]</a:t>
            </a:r>
          </a:p>
        </p:txBody>
      </p:sp>
      <p:sp>
        <p:nvSpPr>
          <p:cNvPr id="8" name="Titre">
            <a:extLst>
              <a:ext uri="{FF2B5EF4-FFF2-40B4-BE49-F238E27FC236}">
                <a16:creationId xmlns:a16="http://schemas.microsoft.com/office/drawing/2014/main" id="{E6571F06-46D9-4B1E-BEBE-E04F8DE110B5}"/>
              </a:ext>
            </a:extLst>
          </p:cNvPr>
          <p:cNvSpPr>
            <a:spLocks noGrp="1"/>
          </p:cNvSpPr>
          <p:nvPr>
            <p:ph type="title" hasCustomPrompt="1"/>
          </p:nvPr>
        </p:nvSpPr>
        <p:spPr>
          <a:xfrm>
            <a:off x="359234" y="365125"/>
            <a:ext cx="11473536" cy="1325563"/>
          </a:xfrm>
          <a:prstGeom prst="rect">
            <a:avLst/>
          </a:prstGeom>
        </p:spPr>
        <p:txBody>
          <a:bodyPr vert="horz" lIns="91440" tIns="45720" rIns="91440" bIns="45720" rtlCol="0" anchor="t">
            <a:normAutofit/>
          </a:bodyPr>
          <a:lstStyle>
            <a:lvl1pPr>
              <a:defRPr>
                <a:solidFill>
                  <a:schemeClr val="tx1"/>
                </a:solidFill>
              </a:defRPr>
            </a:lvl1pPr>
          </a:lstStyle>
          <a:p>
            <a:r>
              <a:rPr lang="fr-FR" dirty="0"/>
              <a:t>[Modifiez le titre sur une</a:t>
            </a:r>
            <a:br>
              <a:rPr lang="fr-FR" dirty="0"/>
            </a:br>
            <a:r>
              <a:rPr lang="fr-FR" dirty="0"/>
              <a:t>ou deux lignes]</a:t>
            </a:r>
          </a:p>
        </p:txBody>
      </p:sp>
      <p:pic>
        <p:nvPicPr>
          <p:cNvPr id="11" name="Quart de rond vert">
            <a:extLst>
              <a:ext uri="{FF2B5EF4-FFF2-40B4-BE49-F238E27FC236}">
                <a16:creationId xmlns:a16="http://schemas.microsoft.com/office/drawing/2014/main" id="{8B5FC4DC-32FD-40F7-AD95-99A63A72F69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Tree>
    <p:extLst>
      <p:ext uri="{BB962C8B-B14F-4D97-AF65-F5344CB8AC3E}">
        <p14:creationId xmlns:p14="http://schemas.microsoft.com/office/powerpoint/2010/main" val="8016577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re+sous-titre+texte+contenu 1 colonne">
    <p:spTree>
      <p:nvGrpSpPr>
        <p:cNvPr id="1" name=""/>
        <p:cNvGrpSpPr/>
        <p:nvPr/>
      </p:nvGrpSpPr>
      <p:grpSpPr>
        <a:xfrm>
          <a:off x="0" y="0"/>
          <a:ext cx="0" cy="0"/>
          <a:chOff x="0" y="0"/>
          <a:chExt cx="0" cy="0"/>
        </a:xfrm>
      </p:grpSpPr>
      <p:pic>
        <p:nvPicPr>
          <p:cNvPr id="9" name="Quart de rond vert">
            <a:extLst>
              <a:ext uri="{FF2B5EF4-FFF2-40B4-BE49-F238E27FC236}">
                <a16:creationId xmlns:a16="http://schemas.microsoft.com/office/drawing/2014/main" id="{5DF0BA39-2C86-4064-952E-5F66DE15AED0}"/>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12" name="Date">
            <a:extLst>
              <a:ext uri="{FF2B5EF4-FFF2-40B4-BE49-F238E27FC236}">
                <a16:creationId xmlns:a16="http://schemas.microsoft.com/office/drawing/2014/main" id="{1E31A01E-27A6-48DF-AC91-73B826109570}"/>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F2FD852F-73DE-46F8-AF94-5B7C73533BC9}" type="datetime1">
              <a:rPr lang="fr-FR" smtClean="0"/>
              <a:t>03/04/2024</a:t>
            </a:fld>
            <a:endParaRPr lang="fr-FR" dirty="0"/>
          </a:p>
        </p:txBody>
      </p:sp>
      <p:sp>
        <p:nvSpPr>
          <p:cNvPr id="13" name="Pied de page">
            <a:extLst>
              <a:ext uri="{FF2B5EF4-FFF2-40B4-BE49-F238E27FC236}">
                <a16:creationId xmlns:a16="http://schemas.microsoft.com/office/drawing/2014/main" id="{094CC9FA-A71B-4B86-B90B-E859340FE242}"/>
              </a:ext>
            </a:extLst>
          </p:cNvPr>
          <p:cNvSpPr>
            <a:spLocks noGrp="1"/>
          </p:cNvSpPr>
          <p:nvPr>
            <p:ph type="ftr" sz="quarter" idx="3"/>
          </p:nvPr>
        </p:nvSpPr>
        <p:spPr>
          <a:xfrm>
            <a:off x="2535748" y="6231834"/>
            <a:ext cx="9297021"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21" name="Contenu">
            <a:extLst>
              <a:ext uri="{FF2B5EF4-FFF2-40B4-BE49-F238E27FC236}">
                <a16:creationId xmlns:a16="http://schemas.microsoft.com/office/drawing/2014/main" id="{98DA885E-1C17-401B-9A5F-FBBB448CE2EC}"/>
              </a:ext>
            </a:extLst>
          </p:cNvPr>
          <p:cNvSpPr>
            <a:spLocks noGrp="1"/>
          </p:cNvSpPr>
          <p:nvPr>
            <p:ph sz="quarter" idx="14" hasCustomPrompt="1"/>
          </p:nvPr>
        </p:nvSpPr>
        <p:spPr>
          <a:xfrm>
            <a:off x="6239793" y="1706812"/>
            <a:ext cx="5595937" cy="4027310"/>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marL="0" lvl="0" indent="0" algn="l" defTabSz="914400" rtl="0" eaLnBrk="1" latinLnBrk="0" hangingPunct="1">
              <a:lnSpc>
                <a:spcPct val="90000"/>
              </a:lnSpc>
              <a:spcBef>
                <a:spcPts val="1000"/>
              </a:spcBef>
              <a:buFontTx/>
              <a:buNone/>
            </a:pPr>
            <a:r>
              <a:rPr lang="fr-FR" dirty="0"/>
              <a:t>[Modifiez le texte ici ou cliquez sur une des icônes pour insérer un contenu]</a:t>
            </a:r>
          </a:p>
        </p:txBody>
      </p:sp>
      <p:sp>
        <p:nvSpPr>
          <p:cNvPr id="10" name="Espace réservé du texte 2">
            <a:extLst>
              <a:ext uri="{FF2B5EF4-FFF2-40B4-BE49-F238E27FC236}">
                <a16:creationId xmlns:a16="http://schemas.microsoft.com/office/drawing/2014/main" id="{D121DBD2-DE80-4C73-BFE2-95E1896F3C92}"/>
              </a:ext>
            </a:extLst>
          </p:cNvPr>
          <p:cNvSpPr>
            <a:spLocks noGrp="1"/>
          </p:cNvSpPr>
          <p:nvPr>
            <p:ph type="body" sz="quarter" idx="10" hasCustomPrompt="1"/>
          </p:nvPr>
        </p:nvSpPr>
        <p:spPr>
          <a:xfrm>
            <a:off x="358775" y="2586038"/>
            <a:ext cx="5737225" cy="3152775"/>
          </a:xfrm>
          <a:prstGeom prst="rect">
            <a:avLst/>
          </a:prstGeom>
        </p:spPr>
        <p:txBody>
          <a:bodyPr/>
          <a:lstStyle>
            <a:lvl1pPr marL="0" indent="0">
              <a:buFontTx/>
              <a:buNone/>
              <a:defRPr sz="1800">
                <a:solidFill>
                  <a:schemeClr val="tx1"/>
                </a:solidFill>
              </a:defRPr>
            </a:lvl1pPr>
          </a:lstStyle>
          <a:p>
            <a:pPr lvl="0"/>
            <a:r>
              <a:rPr lang="fr-FR" dirty="0"/>
              <a:t>[Modifiez le texte]</a:t>
            </a:r>
          </a:p>
        </p:txBody>
      </p:sp>
      <p:sp>
        <p:nvSpPr>
          <p:cNvPr id="11" name="Sous-titre">
            <a:extLst>
              <a:ext uri="{FF2B5EF4-FFF2-40B4-BE49-F238E27FC236}">
                <a16:creationId xmlns:a16="http://schemas.microsoft.com/office/drawing/2014/main" id="{22BECF86-AF31-4210-9D5D-76BB7228733C}"/>
              </a:ext>
            </a:extLst>
          </p:cNvPr>
          <p:cNvSpPr>
            <a:spLocks noGrp="1"/>
          </p:cNvSpPr>
          <p:nvPr>
            <p:ph type="body" idx="1" hasCustomPrompt="1"/>
          </p:nvPr>
        </p:nvSpPr>
        <p:spPr>
          <a:xfrm>
            <a:off x="358703" y="1706812"/>
            <a:ext cx="5737297"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 sur une ligne]</a:t>
            </a:r>
          </a:p>
        </p:txBody>
      </p:sp>
      <p:sp>
        <p:nvSpPr>
          <p:cNvPr id="14" name="Titre">
            <a:extLst>
              <a:ext uri="{FF2B5EF4-FFF2-40B4-BE49-F238E27FC236}">
                <a16:creationId xmlns:a16="http://schemas.microsoft.com/office/drawing/2014/main" id="{89ECB854-3EF8-412F-AB4B-7749D6830EFC}"/>
              </a:ext>
            </a:extLst>
          </p:cNvPr>
          <p:cNvSpPr>
            <a:spLocks noGrp="1"/>
          </p:cNvSpPr>
          <p:nvPr>
            <p:ph type="title" hasCustomPrompt="1"/>
          </p:nvPr>
        </p:nvSpPr>
        <p:spPr>
          <a:xfrm>
            <a:off x="359234" y="365125"/>
            <a:ext cx="11473536" cy="1325563"/>
          </a:xfrm>
          <a:prstGeom prst="rect">
            <a:avLst/>
          </a:prstGeom>
        </p:spPr>
        <p:txBody>
          <a:bodyPr vert="horz" lIns="91440" tIns="45720" rIns="91440" bIns="45720" rtlCol="0" anchor="t">
            <a:normAutofit/>
          </a:bodyPr>
          <a:lstStyle>
            <a:lvl1pPr>
              <a:defRPr>
                <a:solidFill>
                  <a:schemeClr val="tx1"/>
                </a:solidFill>
              </a:defRPr>
            </a:lvl1pPr>
          </a:lstStyle>
          <a:p>
            <a:r>
              <a:rPr lang="fr-FR" dirty="0"/>
              <a:t>[Modifiez le titre sur une</a:t>
            </a:r>
            <a:br>
              <a:rPr lang="fr-FR" dirty="0"/>
            </a:br>
            <a:r>
              <a:rPr lang="fr-FR" dirty="0"/>
              <a:t>ou deux lignes]</a:t>
            </a:r>
          </a:p>
        </p:txBody>
      </p:sp>
    </p:spTree>
    <p:extLst>
      <p:ext uri="{BB962C8B-B14F-4D97-AF65-F5344CB8AC3E}">
        <p14:creationId xmlns:p14="http://schemas.microsoft.com/office/powerpoint/2010/main" val="122298484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re+sous-titre 1 colonne + texte 2 colonnes">
    <p:spTree>
      <p:nvGrpSpPr>
        <p:cNvPr id="1" name=""/>
        <p:cNvGrpSpPr/>
        <p:nvPr/>
      </p:nvGrpSpPr>
      <p:grpSpPr>
        <a:xfrm>
          <a:off x="0" y="0"/>
          <a:ext cx="0" cy="0"/>
          <a:chOff x="0" y="0"/>
          <a:chExt cx="0" cy="0"/>
        </a:xfrm>
      </p:grpSpPr>
      <p:sp>
        <p:nvSpPr>
          <p:cNvPr id="23" name="Pied de page">
            <a:extLst>
              <a:ext uri="{FF2B5EF4-FFF2-40B4-BE49-F238E27FC236}">
                <a16:creationId xmlns:a16="http://schemas.microsoft.com/office/drawing/2014/main" id="{42A6EFF0-B268-4736-B5CA-45E3CAACBCA5}"/>
              </a:ext>
            </a:extLst>
          </p:cNvPr>
          <p:cNvSpPr>
            <a:spLocks noGrp="1"/>
          </p:cNvSpPr>
          <p:nvPr>
            <p:ph type="ftr" sz="quarter" idx="3"/>
          </p:nvPr>
        </p:nvSpPr>
        <p:spPr>
          <a:xfrm>
            <a:off x="2535748" y="6231834"/>
            <a:ext cx="9296945"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pic>
        <p:nvPicPr>
          <p:cNvPr id="9" name="Quart de rond vert">
            <a:extLst>
              <a:ext uri="{FF2B5EF4-FFF2-40B4-BE49-F238E27FC236}">
                <a16:creationId xmlns:a16="http://schemas.microsoft.com/office/drawing/2014/main" id="{DE830F94-9E4D-4584-9A13-F49C5801544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22" name="Date">
            <a:extLst>
              <a:ext uri="{FF2B5EF4-FFF2-40B4-BE49-F238E27FC236}">
                <a16:creationId xmlns:a16="http://schemas.microsoft.com/office/drawing/2014/main" id="{336CAA4F-1A08-4E72-95A2-C67FAF9498DD}"/>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7E15C438-23D4-421D-B542-C1D22360E91C}" type="datetime1">
              <a:rPr lang="fr-FR" smtClean="0"/>
              <a:t>03/04/2024</a:t>
            </a:fld>
            <a:endParaRPr lang="fr-FR" dirty="0"/>
          </a:p>
        </p:txBody>
      </p:sp>
      <p:sp>
        <p:nvSpPr>
          <p:cNvPr id="10" name="Espace réservé du texte 2">
            <a:extLst>
              <a:ext uri="{FF2B5EF4-FFF2-40B4-BE49-F238E27FC236}">
                <a16:creationId xmlns:a16="http://schemas.microsoft.com/office/drawing/2014/main" id="{46A96B6F-79A9-47BC-99F3-3E75BCB4C843}"/>
              </a:ext>
            </a:extLst>
          </p:cNvPr>
          <p:cNvSpPr>
            <a:spLocks noGrp="1"/>
          </p:cNvSpPr>
          <p:nvPr>
            <p:ph type="body" sz="quarter" idx="10" hasCustomPrompt="1"/>
          </p:nvPr>
        </p:nvSpPr>
        <p:spPr>
          <a:xfrm>
            <a:off x="358776" y="2349524"/>
            <a:ext cx="5648010" cy="3389290"/>
          </a:xfrm>
          <a:prstGeom prst="rect">
            <a:avLst/>
          </a:prstGeom>
        </p:spPr>
        <p:txBody>
          <a:bodyPr/>
          <a:lstStyle>
            <a:lvl1pPr marL="0" indent="0">
              <a:buFontTx/>
              <a:buNone/>
              <a:defRPr sz="1800">
                <a:solidFill>
                  <a:schemeClr val="tx1"/>
                </a:solidFill>
              </a:defRPr>
            </a:lvl1pPr>
          </a:lstStyle>
          <a:p>
            <a:pPr lvl="0"/>
            <a:r>
              <a:rPr lang="fr-FR" dirty="0"/>
              <a:t>[Modifiez le texte]</a:t>
            </a:r>
          </a:p>
        </p:txBody>
      </p:sp>
      <p:sp>
        <p:nvSpPr>
          <p:cNvPr id="11" name="Sous-titre">
            <a:extLst>
              <a:ext uri="{FF2B5EF4-FFF2-40B4-BE49-F238E27FC236}">
                <a16:creationId xmlns:a16="http://schemas.microsoft.com/office/drawing/2014/main" id="{98F9C318-2DC2-4147-8CEC-0B6398D69EF1}"/>
              </a:ext>
            </a:extLst>
          </p:cNvPr>
          <p:cNvSpPr>
            <a:spLocks noGrp="1"/>
          </p:cNvSpPr>
          <p:nvPr>
            <p:ph type="body" idx="1" hasCustomPrompt="1"/>
          </p:nvPr>
        </p:nvSpPr>
        <p:spPr>
          <a:xfrm>
            <a:off x="358703" y="1706812"/>
            <a:ext cx="5737297"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 sur une ligne]</a:t>
            </a:r>
          </a:p>
        </p:txBody>
      </p:sp>
      <p:sp>
        <p:nvSpPr>
          <p:cNvPr id="12" name="Titre">
            <a:extLst>
              <a:ext uri="{FF2B5EF4-FFF2-40B4-BE49-F238E27FC236}">
                <a16:creationId xmlns:a16="http://schemas.microsoft.com/office/drawing/2014/main" id="{8AE4BB1B-9E3F-40DE-929C-A68794B4D3DF}"/>
              </a:ext>
            </a:extLst>
          </p:cNvPr>
          <p:cNvSpPr>
            <a:spLocks noGrp="1"/>
          </p:cNvSpPr>
          <p:nvPr>
            <p:ph type="title" hasCustomPrompt="1"/>
          </p:nvPr>
        </p:nvSpPr>
        <p:spPr>
          <a:xfrm>
            <a:off x="359234" y="365125"/>
            <a:ext cx="11473536" cy="1325563"/>
          </a:xfrm>
          <a:prstGeom prst="rect">
            <a:avLst/>
          </a:prstGeom>
        </p:spPr>
        <p:txBody>
          <a:bodyPr vert="horz" lIns="91440" tIns="45720" rIns="91440" bIns="45720" rtlCol="0" anchor="t">
            <a:normAutofit/>
          </a:bodyPr>
          <a:lstStyle>
            <a:lvl1pPr>
              <a:defRPr>
                <a:solidFill>
                  <a:schemeClr val="tx1"/>
                </a:solidFill>
              </a:defRPr>
            </a:lvl1pPr>
          </a:lstStyle>
          <a:p>
            <a:r>
              <a:rPr lang="fr-FR" dirty="0"/>
              <a:t>[Modifiez le titre sur une</a:t>
            </a:r>
            <a:br>
              <a:rPr lang="fr-FR" dirty="0"/>
            </a:br>
            <a:r>
              <a:rPr lang="fr-FR" dirty="0"/>
              <a:t>ou deux lignes]</a:t>
            </a:r>
          </a:p>
        </p:txBody>
      </p:sp>
      <p:sp>
        <p:nvSpPr>
          <p:cNvPr id="13" name="Espace réservé du texte 2">
            <a:extLst>
              <a:ext uri="{FF2B5EF4-FFF2-40B4-BE49-F238E27FC236}">
                <a16:creationId xmlns:a16="http://schemas.microsoft.com/office/drawing/2014/main" id="{1C1DFEE6-2A0A-407A-BD82-71A3FF056B2A}"/>
              </a:ext>
            </a:extLst>
          </p:cNvPr>
          <p:cNvSpPr>
            <a:spLocks noGrp="1"/>
          </p:cNvSpPr>
          <p:nvPr>
            <p:ph type="body" sz="quarter" idx="11" hasCustomPrompt="1"/>
          </p:nvPr>
        </p:nvSpPr>
        <p:spPr>
          <a:xfrm>
            <a:off x="6185216" y="2349524"/>
            <a:ext cx="5737225" cy="3389290"/>
          </a:xfrm>
          <a:prstGeom prst="rect">
            <a:avLst/>
          </a:prstGeom>
        </p:spPr>
        <p:txBody>
          <a:bodyPr/>
          <a:lstStyle>
            <a:lvl1pPr marL="0" indent="0">
              <a:buFontTx/>
              <a:buNone/>
              <a:defRPr sz="1800">
                <a:solidFill>
                  <a:schemeClr val="tx1"/>
                </a:solidFill>
              </a:defRPr>
            </a:lvl1pPr>
          </a:lstStyle>
          <a:p>
            <a:pPr lvl="0"/>
            <a:r>
              <a:rPr lang="fr-FR" dirty="0"/>
              <a:t>[Modifiez le texte]</a:t>
            </a:r>
          </a:p>
        </p:txBody>
      </p:sp>
    </p:spTree>
    <p:extLst>
      <p:ext uri="{BB962C8B-B14F-4D97-AF65-F5344CB8AC3E}">
        <p14:creationId xmlns:p14="http://schemas.microsoft.com/office/powerpoint/2010/main" val="3430757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uverture">
    <p:spTree>
      <p:nvGrpSpPr>
        <p:cNvPr id="1" name=""/>
        <p:cNvGrpSpPr/>
        <p:nvPr/>
      </p:nvGrpSpPr>
      <p:grpSpPr>
        <a:xfrm>
          <a:off x="0" y="0"/>
          <a:ext cx="0" cy="0"/>
          <a:chOff x="0" y="0"/>
          <a:chExt cx="0" cy="0"/>
        </a:xfrm>
      </p:grpSpPr>
      <p:pic>
        <p:nvPicPr>
          <p:cNvPr id="10" name="image fond">
            <a:extLst>
              <a:ext uri="{FF2B5EF4-FFF2-40B4-BE49-F238E27FC236}">
                <a16:creationId xmlns:a16="http://schemas.microsoft.com/office/drawing/2014/main" id="{4B3458F4-DBCE-403B-A3F5-E7ABB122D233}"/>
              </a:ext>
            </a:extLst>
          </p:cNvPr>
          <p:cNvPicPr>
            <a:picLocks noChangeAspect="1"/>
          </p:cNvPicPr>
          <p:nvPr userDrawn="1"/>
        </p:nvPicPr>
        <p:blipFill rotWithShape="1">
          <a:blip r:embed="rId2" cstate="screen">
            <a:duotone>
              <a:prstClr val="black"/>
              <a:schemeClr val="accent1">
                <a:tint val="45000"/>
                <a:satMod val="400000"/>
              </a:schemeClr>
            </a:duotone>
            <a:extLst>
              <a:ext uri="{28A0092B-C50C-407E-A947-70E740481C1C}">
                <a14:useLocalDpi xmlns:a14="http://schemas.microsoft.com/office/drawing/2010/main" val="0"/>
              </a:ext>
            </a:extLst>
          </a:blip>
          <a:srcRect t="22416" b="22416"/>
          <a:stretch/>
        </p:blipFill>
        <p:spPr>
          <a:xfrm>
            <a:off x="0" y="0"/>
            <a:ext cx="12192000" cy="6532775"/>
          </a:xfrm>
          <a:prstGeom prst="rect">
            <a:avLst/>
          </a:prstGeom>
        </p:spPr>
      </p:pic>
      <p:pic>
        <p:nvPicPr>
          <p:cNvPr id="6" name="Quart de rond vert">
            <a:extLst>
              <a:ext uri="{FF2B5EF4-FFF2-40B4-BE49-F238E27FC236}">
                <a16:creationId xmlns:a16="http://schemas.microsoft.com/office/drawing/2014/main" id="{0779959D-3315-4FDB-A452-D83C176728F9}"/>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776512" y="3151103"/>
            <a:ext cx="3145929" cy="3381671"/>
          </a:xfrm>
          <a:prstGeom prst="rect">
            <a:avLst/>
          </a:prstGeom>
        </p:spPr>
      </p:pic>
      <p:pic>
        <p:nvPicPr>
          <p:cNvPr id="9" name="Bandeau gauche logo">
            <a:extLst>
              <a:ext uri="{FF2B5EF4-FFF2-40B4-BE49-F238E27FC236}">
                <a16:creationId xmlns:a16="http://schemas.microsoft.com/office/drawing/2014/main" id="{64D7BBFE-CDD5-4E21-BCF2-C4DF6B8BD1E6}"/>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94013" y="248356"/>
            <a:ext cx="3250875" cy="6355643"/>
          </a:xfrm>
          <a:prstGeom prst="rect">
            <a:avLst/>
          </a:prstGeom>
        </p:spPr>
      </p:pic>
      <p:pic>
        <p:nvPicPr>
          <p:cNvPr id="14" name="bandeau bas logos">
            <a:extLst>
              <a:ext uri="{FF2B5EF4-FFF2-40B4-BE49-F238E27FC236}">
                <a16:creationId xmlns:a16="http://schemas.microsoft.com/office/drawing/2014/main" id="{47FF70CC-2F0C-423B-8E26-8FCC49CB9852}"/>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6609499" y="6060589"/>
            <a:ext cx="5288483" cy="472186"/>
          </a:xfrm>
          <a:prstGeom prst="rect">
            <a:avLst/>
          </a:prstGeom>
        </p:spPr>
      </p:pic>
      <p:sp>
        <p:nvSpPr>
          <p:cNvPr id="4" name="Date">
            <a:extLst>
              <a:ext uri="{FF2B5EF4-FFF2-40B4-BE49-F238E27FC236}">
                <a16:creationId xmlns:a16="http://schemas.microsoft.com/office/drawing/2014/main" id="{38AACA5D-79D1-43D7-B425-D44B2AF206E9}"/>
              </a:ext>
            </a:extLst>
          </p:cNvPr>
          <p:cNvSpPr>
            <a:spLocks noGrp="1"/>
          </p:cNvSpPr>
          <p:nvPr>
            <p:ph type="dt" sz="half" idx="10"/>
          </p:nvPr>
        </p:nvSpPr>
        <p:spPr>
          <a:xfrm>
            <a:off x="3838901" y="6114119"/>
            <a:ext cx="1155607" cy="365125"/>
          </a:xfrm>
        </p:spPr>
        <p:txBody>
          <a:bodyPr/>
          <a:lstStyle>
            <a:lvl1pPr>
              <a:defRPr b="1">
                <a:solidFill>
                  <a:schemeClr val="bg1"/>
                </a:solidFill>
                <a:latin typeface="Montserrat" panose="00000500000000000000" pitchFamily="50" charset="0"/>
              </a:defRPr>
            </a:lvl1pPr>
          </a:lstStyle>
          <a:p>
            <a:fld id="{870F83ED-474F-43DD-8A87-6461DE11E476}" type="datetime1">
              <a:rPr lang="fr-FR" smtClean="0"/>
              <a:t>03/04/2024</a:t>
            </a:fld>
            <a:endParaRPr lang="fr-FR" dirty="0"/>
          </a:p>
        </p:txBody>
      </p:sp>
      <p:sp>
        <p:nvSpPr>
          <p:cNvPr id="11" name="Nom de la direction">
            <a:extLst>
              <a:ext uri="{FF2B5EF4-FFF2-40B4-BE49-F238E27FC236}">
                <a16:creationId xmlns:a16="http://schemas.microsoft.com/office/drawing/2014/main" id="{22C2E43E-159F-42CB-A0E0-9D57B64FA7F5}"/>
              </a:ext>
            </a:extLst>
          </p:cNvPr>
          <p:cNvSpPr>
            <a:spLocks noGrp="1"/>
          </p:cNvSpPr>
          <p:nvPr>
            <p:ph type="body" sz="quarter" idx="11" hasCustomPrompt="1"/>
          </p:nvPr>
        </p:nvSpPr>
        <p:spPr>
          <a:xfrm>
            <a:off x="9872566" y="4859607"/>
            <a:ext cx="1939220" cy="1046163"/>
          </a:xfrm>
          <a:prstGeom prst="rect">
            <a:avLst/>
          </a:prstGeom>
        </p:spPr>
        <p:txBody>
          <a:bodyPr anchor="ctr">
            <a:normAutofit/>
          </a:bodyPr>
          <a:lstStyle>
            <a:lvl1pPr marL="0" indent="0" algn="l">
              <a:buFontTx/>
              <a:buNone/>
              <a:defRPr sz="1400">
                <a:solidFill>
                  <a:schemeClr val="tx1"/>
                </a:solidFill>
                <a:latin typeface="Montserrat ExtraBold" panose="00000900000000000000" pitchFamily="50" charset="0"/>
              </a:defRPr>
            </a:lvl1pPr>
          </a:lstStyle>
          <a:p>
            <a:pPr lvl="0"/>
            <a:r>
              <a:rPr lang="fr-FR" dirty="0"/>
              <a:t>[Insérez le nom</a:t>
            </a:r>
            <a:br>
              <a:rPr lang="fr-FR" dirty="0"/>
            </a:br>
            <a:r>
              <a:rPr lang="fr-FR" dirty="0"/>
              <a:t>de la direction]</a:t>
            </a:r>
          </a:p>
        </p:txBody>
      </p:sp>
      <p:sp>
        <p:nvSpPr>
          <p:cNvPr id="3" name="Sous-titre 2">
            <a:extLst>
              <a:ext uri="{FF2B5EF4-FFF2-40B4-BE49-F238E27FC236}">
                <a16:creationId xmlns:a16="http://schemas.microsoft.com/office/drawing/2014/main" id="{FCF66846-5962-4323-A047-6C1634F93170}"/>
              </a:ext>
            </a:extLst>
          </p:cNvPr>
          <p:cNvSpPr>
            <a:spLocks noGrp="1"/>
          </p:cNvSpPr>
          <p:nvPr>
            <p:ph type="subTitle" idx="1" hasCustomPrompt="1"/>
          </p:nvPr>
        </p:nvSpPr>
        <p:spPr>
          <a:xfrm>
            <a:off x="3838901" y="4469172"/>
            <a:ext cx="3978111" cy="859982"/>
          </a:xfrm>
          <a:prstGeom prst="rect">
            <a:avLst/>
          </a:prstGeom>
        </p:spPr>
        <p:txBody>
          <a:bodyPr/>
          <a:lstStyle>
            <a:lvl1pPr marL="0" indent="0" algn="l">
              <a:buNone/>
              <a:defRPr sz="2400">
                <a:solidFill>
                  <a:schemeClr val="bg1"/>
                </a:solidFill>
                <a:latin typeface="Montserrat"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2" name="Titre 1">
            <a:extLst>
              <a:ext uri="{FF2B5EF4-FFF2-40B4-BE49-F238E27FC236}">
                <a16:creationId xmlns:a16="http://schemas.microsoft.com/office/drawing/2014/main" id="{51595A1E-77F9-4EBA-89C5-FB6529ACC480}"/>
              </a:ext>
            </a:extLst>
          </p:cNvPr>
          <p:cNvSpPr>
            <a:spLocks noGrp="1"/>
          </p:cNvSpPr>
          <p:nvPr>
            <p:ph type="ctrTitle" hasCustomPrompt="1"/>
          </p:nvPr>
        </p:nvSpPr>
        <p:spPr>
          <a:xfrm>
            <a:off x="3841712" y="3009480"/>
            <a:ext cx="6030854" cy="1116054"/>
          </a:xfrm>
          <a:prstGeom prst="rect">
            <a:avLst/>
          </a:prstGeom>
        </p:spPr>
        <p:txBody>
          <a:bodyPr anchor="t">
            <a:noAutofit/>
          </a:bodyPr>
          <a:lstStyle>
            <a:lvl1pPr algn="l">
              <a:defRPr sz="4400">
                <a:solidFill>
                  <a:schemeClr val="bg1"/>
                </a:solidFill>
              </a:defRPr>
            </a:lvl1pPr>
          </a:lstStyle>
          <a:p>
            <a:r>
              <a:rPr lang="fr-FR" dirty="0"/>
              <a:t>[Modifiez le titre sur une ou deux lignes]</a:t>
            </a:r>
          </a:p>
        </p:txBody>
      </p:sp>
      <p:pic>
        <p:nvPicPr>
          <p:cNvPr id="12" name="blanc tournant">
            <a:extLst>
              <a:ext uri="{FF2B5EF4-FFF2-40B4-BE49-F238E27FC236}">
                <a16:creationId xmlns:a16="http://schemas.microsoft.com/office/drawing/2014/main" id="{0F078557-A628-4942-975D-FBCFDA382D24}"/>
              </a:ext>
              <a:ext uri="{C183D7F6-B498-43B3-948B-1728B52AA6E4}">
                <adec:decorative xmlns:adec="http://schemas.microsoft.com/office/drawing/2017/decorative" val="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13" name="Rectangle 12">
            <a:extLst>
              <a:ext uri="{FF2B5EF4-FFF2-40B4-BE49-F238E27FC236}">
                <a16:creationId xmlns:a16="http://schemas.microsoft.com/office/drawing/2014/main" id="{5AEBBDCE-A7E0-4131-B153-7DC745C6B24F}"/>
              </a:ext>
            </a:extLst>
          </p:cNvPr>
          <p:cNvSpPr/>
          <p:nvPr userDrawn="1"/>
        </p:nvSpPr>
        <p:spPr>
          <a:xfrm>
            <a:off x="11033185" y="6114118"/>
            <a:ext cx="86479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descr="Une image contenant Graphique, graphisme, Police, capture d’écran&#10;&#10;Description générée automatiquement">
            <a:extLst>
              <a:ext uri="{FF2B5EF4-FFF2-40B4-BE49-F238E27FC236}">
                <a16:creationId xmlns:a16="http://schemas.microsoft.com/office/drawing/2014/main" id="{C65530E7-2294-4255-B297-161C4335AD8D}"/>
              </a:ext>
            </a:extLst>
          </p:cNvPr>
          <p:cNvPicPr>
            <a:picLocks noChangeAspect="1"/>
          </p:cNvPicPr>
          <p:nvPr userDrawn="1"/>
        </p:nvPicPr>
        <p:blipFill>
          <a:blip r:embed="rId8" cstate="screen">
            <a:extLst>
              <a:ext uri="{28A0092B-C50C-407E-A947-70E740481C1C}">
                <a14:useLocalDpi xmlns:a14="http://schemas.microsoft.com/office/drawing/2010/main" val="0"/>
              </a:ext>
            </a:extLst>
          </a:blip>
          <a:stretch>
            <a:fillRect/>
          </a:stretch>
        </p:blipFill>
        <p:spPr>
          <a:xfrm>
            <a:off x="11125393" y="6296681"/>
            <a:ext cx="686393" cy="108000"/>
          </a:xfrm>
          <a:prstGeom prst="rect">
            <a:avLst/>
          </a:prstGeom>
        </p:spPr>
      </p:pic>
      <p:sp>
        <p:nvSpPr>
          <p:cNvPr id="16" name="Rectangle 15">
            <a:extLst>
              <a:ext uri="{FF2B5EF4-FFF2-40B4-BE49-F238E27FC236}">
                <a16:creationId xmlns:a16="http://schemas.microsoft.com/office/drawing/2014/main" id="{8BBA21DF-8E32-48B2-B020-1779DD1B01DA}"/>
              </a:ext>
            </a:extLst>
          </p:cNvPr>
          <p:cNvSpPr/>
          <p:nvPr userDrawn="1"/>
        </p:nvSpPr>
        <p:spPr>
          <a:xfrm>
            <a:off x="8567351" y="6114118"/>
            <a:ext cx="100501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descr="Une image contenant Police, Graphique, logo, texte&#10;&#10;Description générée automatiquement">
            <a:extLst>
              <a:ext uri="{FF2B5EF4-FFF2-40B4-BE49-F238E27FC236}">
                <a16:creationId xmlns:a16="http://schemas.microsoft.com/office/drawing/2014/main" id="{BDE9F51B-51C9-4AD7-9DE6-4500C7CBC70D}"/>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8684919" y="6262774"/>
            <a:ext cx="769879" cy="180000"/>
          </a:xfrm>
          <a:prstGeom prst="rect">
            <a:avLst/>
          </a:prstGeom>
        </p:spPr>
      </p:pic>
    </p:spTree>
    <p:extLst>
      <p:ext uri="{BB962C8B-B14F-4D97-AF65-F5344CB8AC3E}">
        <p14:creationId xmlns:p14="http://schemas.microsoft.com/office/powerpoint/2010/main" val="43028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re+sous-titre 2 colonnes+texte 2 colonnes">
    <p:spTree>
      <p:nvGrpSpPr>
        <p:cNvPr id="1" name=""/>
        <p:cNvGrpSpPr/>
        <p:nvPr/>
      </p:nvGrpSpPr>
      <p:grpSpPr>
        <a:xfrm>
          <a:off x="0" y="0"/>
          <a:ext cx="0" cy="0"/>
          <a:chOff x="0" y="0"/>
          <a:chExt cx="0" cy="0"/>
        </a:xfrm>
      </p:grpSpPr>
      <p:pic>
        <p:nvPicPr>
          <p:cNvPr id="12" name="Quart de rond vert">
            <a:extLst>
              <a:ext uri="{FF2B5EF4-FFF2-40B4-BE49-F238E27FC236}">
                <a16:creationId xmlns:a16="http://schemas.microsoft.com/office/drawing/2014/main" id="{996226E0-BB9A-4499-B90F-71143A6483E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23" name="Pied de page">
            <a:extLst>
              <a:ext uri="{FF2B5EF4-FFF2-40B4-BE49-F238E27FC236}">
                <a16:creationId xmlns:a16="http://schemas.microsoft.com/office/drawing/2014/main" id="{42A6EFF0-B268-4736-B5CA-45E3CAACBCA5}"/>
              </a:ext>
            </a:extLst>
          </p:cNvPr>
          <p:cNvSpPr>
            <a:spLocks noGrp="1"/>
          </p:cNvSpPr>
          <p:nvPr>
            <p:ph type="ftr" sz="quarter" idx="3"/>
          </p:nvPr>
        </p:nvSpPr>
        <p:spPr>
          <a:xfrm>
            <a:off x="2535748" y="6231834"/>
            <a:ext cx="9297019"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22" name="Date">
            <a:extLst>
              <a:ext uri="{FF2B5EF4-FFF2-40B4-BE49-F238E27FC236}">
                <a16:creationId xmlns:a16="http://schemas.microsoft.com/office/drawing/2014/main" id="{336CAA4F-1A08-4E72-95A2-C67FAF9498DD}"/>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184A16AD-0256-42E6-934E-37F45AA45914}" type="datetime1">
              <a:rPr lang="fr-FR" smtClean="0"/>
              <a:t>03/04/2024</a:t>
            </a:fld>
            <a:endParaRPr lang="fr-FR" dirty="0"/>
          </a:p>
        </p:txBody>
      </p:sp>
      <p:sp>
        <p:nvSpPr>
          <p:cNvPr id="17" name="Espace réservé du texte 2">
            <a:extLst>
              <a:ext uri="{FF2B5EF4-FFF2-40B4-BE49-F238E27FC236}">
                <a16:creationId xmlns:a16="http://schemas.microsoft.com/office/drawing/2014/main" id="{9C5B6611-49D9-4861-8A27-5DD99C91F969}"/>
              </a:ext>
            </a:extLst>
          </p:cNvPr>
          <p:cNvSpPr>
            <a:spLocks noGrp="1"/>
          </p:cNvSpPr>
          <p:nvPr>
            <p:ph type="body" sz="quarter" idx="10" hasCustomPrompt="1"/>
          </p:nvPr>
        </p:nvSpPr>
        <p:spPr>
          <a:xfrm>
            <a:off x="358776" y="2349524"/>
            <a:ext cx="5648010" cy="3389290"/>
          </a:xfrm>
          <a:prstGeom prst="rect">
            <a:avLst/>
          </a:prstGeom>
        </p:spPr>
        <p:txBody>
          <a:bodyPr/>
          <a:lstStyle>
            <a:lvl1pPr marL="0" indent="0">
              <a:buFontTx/>
              <a:buNone/>
              <a:defRPr sz="1800">
                <a:solidFill>
                  <a:schemeClr val="tx1"/>
                </a:solidFill>
              </a:defRPr>
            </a:lvl1pPr>
          </a:lstStyle>
          <a:p>
            <a:pPr lvl="0"/>
            <a:r>
              <a:rPr lang="fr-FR" dirty="0"/>
              <a:t>[Modifiez le texte]</a:t>
            </a:r>
          </a:p>
        </p:txBody>
      </p:sp>
      <p:sp>
        <p:nvSpPr>
          <p:cNvPr id="18" name="Sous-titre">
            <a:extLst>
              <a:ext uri="{FF2B5EF4-FFF2-40B4-BE49-F238E27FC236}">
                <a16:creationId xmlns:a16="http://schemas.microsoft.com/office/drawing/2014/main" id="{C059BE5C-4873-4416-BE92-D4605D31CFE5}"/>
              </a:ext>
            </a:extLst>
          </p:cNvPr>
          <p:cNvSpPr>
            <a:spLocks noGrp="1"/>
          </p:cNvSpPr>
          <p:nvPr>
            <p:ph type="body" idx="1" hasCustomPrompt="1"/>
          </p:nvPr>
        </p:nvSpPr>
        <p:spPr>
          <a:xfrm>
            <a:off x="358703" y="1706812"/>
            <a:ext cx="5737297"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 sur une ligne]</a:t>
            </a:r>
          </a:p>
        </p:txBody>
      </p:sp>
      <p:sp>
        <p:nvSpPr>
          <p:cNvPr id="19" name="Titre">
            <a:extLst>
              <a:ext uri="{FF2B5EF4-FFF2-40B4-BE49-F238E27FC236}">
                <a16:creationId xmlns:a16="http://schemas.microsoft.com/office/drawing/2014/main" id="{02005881-E2DA-4FB4-9A6F-D09F1A4F1D4B}"/>
              </a:ext>
            </a:extLst>
          </p:cNvPr>
          <p:cNvSpPr>
            <a:spLocks noGrp="1"/>
          </p:cNvSpPr>
          <p:nvPr>
            <p:ph type="title" hasCustomPrompt="1"/>
          </p:nvPr>
        </p:nvSpPr>
        <p:spPr>
          <a:xfrm>
            <a:off x="359234" y="365125"/>
            <a:ext cx="11473536" cy="1325563"/>
          </a:xfrm>
          <a:prstGeom prst="rect">
            <a:avLst/>
          </a:prstGeom>
        </p:spPr>
        <p:txBody>
          <a:bodyPr vert="horz" lIns="91440" tIns="45720" rIns="91440" bIns="45720" rtlCol="0" anchor="t">
            <a:normAutofit/>
          </a:bodyPr>
          <a:lstStyle>
            <a:lvl1pPr>
              <a:defRPr>
                <a:solidFill>
                  <a:schemeClr val="tx1"/>
                </a:solidFill>
              </a:defRPr>
            </a:lvl1pPr>
          </a:lstStyle>
          <a:p>
            <a:r>
              <a:rPr lang="fr-FR" dirty="0"/>
              <a:t>[Modifiez le titre sur une</a:t>
            </a:r>
            <a:br>
              <a:rPr lang="fr-FR" dirty="0"/>
            </a:br>
            <a:r>
              <a:rPr lang="fr-FR" dirty="0"/>
              <a:t>ou deux lignes]</a:t>
            </a:r>
          </a:p>
        </p:txBody>
      </p:sp>
      <p:sp>
        <p:nvSpPr>
          <p:cNvPr id="20" name="Espace réservé du texte 2">
            <a:extLst>
              <a:ext uri="{FF2B5EF4-FFF2-40B4-BE49-F238E27FC236}">
                <a16:creationId xmlns:a16="http://schemas.microsoft.com/office/drawing/2014/main" id="{069F709C-B682-404D-AB43-54F32B077994}"/>
              </a:ext>
            </a:extLst>
          </p:cNvPr>
          <p:cNvSpPr>
            <a:spLocks noGrp="1"/>
          </p:cNvSpPr>
          <p:nvPr>
            <p:ph type="body" sz="quarter" idx="11" hasCustomPrompt="1"/>
          </p:nvPr>
        </p:nvSpPr>
        <p:spPr>
          <a:xfrm>
            <a:off x="6185216" y="2349524"/>
            <a:ext cx="5737225" cy="3389290"/>
          </a:xfrm>
          <a:prstGeom prst="rect">
            <a:avLst/>
          </a:prstGeom>
        </p:spPr>
        <p:txBody>
          <a:bodyPr/>
          <a:lstStyle>
            <a:lvl1pPr marL="0" indent="0">
              <a:buFontTx/>
              <a:buNone/>
              <a:defRPr sz="1800">
                <a:solidFill>
                  <a:schemeClr val="tx1"/>
                </a:solidFill>
              </a:defRPr>
            </a:lvl1pPr>
          </a:lstStyle>
          <a:p>
            <a:pPr lvl="0"/>
            <a:r>
              <a:rPr lang="fr-FR" dirty="0"/>
              <a:t>[Modifiez le texte]</a:t>
            </a:r>
          </a:p>
        </p:txBody>
      </p:sp>
      <p:sp>
        <p:nvSpPr>
          <p:cNvPr id="21" name="Sous-titre">
            <a:extLst>
              <a:ext uri="{FF2B5EF4-FFF2-40B4-BE49-F238E27FC236}">
                <a16:creationId xmlns:a16="http://schemas.microsoft.com/office/drawing/2014/main" id="{641571E0-A1D3-44EA-8E90-3EA96681ED3C}"/>
              </a:ext>
            </a:extLst>
          </p:cNvPr>
          <p:cNvSpPr>
            <a:spLocks noGrp="1"/>
          </p:cNvSpPr>
          <p:nvPr>
            <p:ph type="body" idx="12" hasCustomPrompt="1"/>
          </p:nvPr>
        </p:nvSpPr>
        <p:spPr>
          <a:xfrm>
            <a:off x="6185144" y="1706811"/>
            <a:ext cx="5647623"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 sur une ligne]</a:t>
            </a:r>
          </a:p>
        </p:txBody>
      </p:sp>
    </p:spTree>
    <p:extLst>
      <p:ext uri="{BB962C8B-B14F-4D97-AF65-F5344CB8AC3E}">
        <p14:creationId xmlns:p14="http://schemas.microsoft.com/office/powerpoint/2010/main" val="13693452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re+sous-titre+contenu 2 colonnes">
    <p:spTree>
      <p:nvGrpSpPr>
        <p:cNvPr id="1" name=""/>
        <p:cNvGrpSpPr/>
        <p:nvPr/>
      </p:nvGrpSpPr>
      <p:grpSpPr>
        <a:xfrm>
          <a:off x="0" y="0"/>
          <a:ext cx="0" cy="0"/>
          <a:chOff x="0" y="0"/>
          <a:chExt cx="0" cy="0"/>
        </a:xfrm>
      </p:grpSpPr>
      <p:pic>
        <p:nvPicPr>
          <p:cNvPr id="12" name="Quart de rond vert">
            <a:extLst>
              <a:ext uri="{FF2B5EF4-FFF2-40B4-BE49-F238E27FC236}">
                <a16:creationId xmlns:a16="http://schemas.microsoft.com/office/drawing/2014/main" id="{024E742B-BB46-4DB6-BC3A-61E585201D5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23" name="Pied de page">
            <a:extLst>
              <a:ext uri="{FF2B5EF4-FFF2-40B4-BE49-F238E27FC236}">
                <a16:creationId xmlns:a16="http://schemas.microsoft.com/office/drawing/2014/main" id="{42A6EFF0-B268-4736-B5CA-45E3CAACBCA5}"/>
              </a:ext>
            </a:extLst>
          </p:cNvPr>
          <p:cNvSpPr>
            <a:spLocks noGrp="1"/>
          </p:cNvSpPr>
          <p:nvPr>
            <p:ph type="ftr" sz="quarter" idx="3"/>
          </p:nvPr>
        </p:nvSpPr>
        <p:spPr>
          <a:xfrm>
            <a:off x="2535748" y="6231834"/>
            <a:ext cx="9297019"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22" name="Date">
            <a:extLst>
              <a:ext uri="{FF2B5EF4-FFF2-40B4-BE49-F238E27FC236}">
                <a16:creationId xmlns:a16="http://schemas.microsoft.com/office/drawing/2014/main" id="{336CAA4F-1A08-4E72-95A2-C67FAF9498DD}"/>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89D5673C-F5DF-4BCC-AC68-AC0262DE8739}" type="datetime1">
              <a:rPr lang="fr-FR" smtClean="0"/>
              <a:t>03/04/2024</a:t>
            </a:fld>
            <a:endParaRPr lang="fr-FR" dirty="0"/>
          </a:p>
        </p:txBody>
      </p:sp>
      <p:sp>
        <p:nvSpPr>
          <p:cNvPr id="10" name="Contenu 2">
            <a:extLst>
              <a:ext uri="{FF2B5EF4-FFF2-40B4-BE49-F238E27FC236}">
                <a16:creationId xmlns:a16="http://schemas.microsoft.com/office/drawing/2014/main" id="{4DEB5AD2-9435-4D72-83EF-B074101B8A15}"/>
              </a:ext>
            </a:extLst>
          </p:cNvPr>
          <p:cNvSpPr>
            <a:spLocks noGrp="1"/>
          </p:cNvSpPr>
          <p:nvPr>
            <p:ph sz="quarter" idx="14" hasCustomPrompt="1"/>
          </p:nvPr>
        </p:nvSpPr>
        <p:spPr>
          <a:xfrm>
            <a:off x="6239793" y="2338396"/>
            <a:ext cx="5595937" cy="3392487"/>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fr-FR" dirty="0"/>
              <a:t>[Modifiez le texte ici ou cliquez sur une des icônes pour insérer un contenu]</a:t>
            </a:r>
          </a:p>
        </p:txBody>
      </p:sp>
      <p:sp>
        <p:nvSpPr>
          <p:cNvPr id="9" name="Contenu 1">
            <a:extLst>
              <a:ext uri="{FF2B5EF4-FFF2-40B4-BE49-F238E27FC236}">
                <a16:creationId xmlns:a16="http://schemas.microsoft.com/office/drawing/2014/main" id="{93489C4F-6464-45D3-8FB3-A90C0BF08453}"/>
              </a:ext>
            </a:extLst>
          </p:cNvPr>
          <p:cNvSpPr>
            <a:spLocks noGrp="1"/>
          </p:cNvSpPr>
          <p:nvPr>
            <p:ph sz="quarter" idx="13" hasCustomPrompt="1"/>
          </p:nvPr>
        </p:nvSpPr>
        <p:spPr>
          <a:xfrm>
            <a:off x="356271" y="2338396"/>
            <a:ext cx="5737297" cy="3392487"/>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fr-FR" dirty="0"/>
              <a:t>[Modifiez le texte ici ou cliquez sur une des icônes pour insérer un contenu]</a:t>
            </a:r>
          </a:p>
        </p:txBody>
      </p:sp>
      <p:sp>
        <p:nvSpPr>
          <p:cNvPr id="13" name="Sous-titre">
            <a:extLst>
              <a:ext uri="{FF2B5EF4-FFF2-40B4-BE49-F238E27FC236}">
                <a16:creationId xmlns:a16="http://schemas.microsoft.com/office/drawing/2014/main" id="{6856913C-9224-4D57-A9BC-DCEBDF98E065}"/>
              </a:ext>
            </a:extLst>
          </p:cNvPr>
          <p:cNvSpPr>
            <a:spLocks noGrp="1"/>
          </p:cNvSpPr>
          <p:nvPr>
            <p:ph type="body" idx="1" hasCustomPrompt="1"/>
          </p:nvPr>
        </p:nvSpPr>
        <p:spPr>
          <a:xfrm>
            <a:off x="358703" y="1706812"/>
            <a:ext cx="5737297"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a:t>
            </a:r>
          </a:p>
        </p:txBody>
      </p:sp>
      <p:sp>
        <p:nvSpPr>
          <p:cNvPr id="14" name="Titre">
            <a:extLst>
              <a:ext uri="{FF2B5EF4-FFF2-40B4-BE49-F238E27FC236}">
                <a16:creationId xmlns:a16="http://schemas.microsoft.com/office/drawing/2014/main" id="{EF484B9E-0FB5-4AA1-BE32-3F7CD8E56265}"/>
              </a:ext>
            </a:extLst>
          </p:cNvPr>
          <p:cNvSpPr>
            <a:spLocks noGrp="1"/>
          </p:cNvSpPr>
          <p:nvPr>
            <p:ph type="title" hasCustomPrompt="1"/>
          </p:nvPr>
        </p:nvSpPr>
        <p:spPr>
          <a:xfrm>
            <a:off x="359234" y="365125"/>
            <a:ext cx="11473536" cy="1325563"/>
          </a:xfrm>
          <a:prstGeom prst="rect">
            <a:avLst/>
          </a:prstGeom>
        </p:spPr>
        <p:txBody>
          <a:bodyPr vert="horz" lIns="91440" tIns="45720" rIns="91440" bIns="45720" rtlCol="0" anchor="t">
            <a:normAutofit/>
          </a:bodyPr>
          <a:lstStyle>
            <a:lvl1pPr>
              <a:defRPr>
                <a:solidFill>
                  <a:schemeClr val="tx1"/>
                </a:solidFill>
              </a:defRPr>
            </a:lvl1pPr>
          </a:lstStyle>
          <a:p>
            <a:r>
              <a:rPr lang="fr-FR" dirty="0"/>
              <a:t>[Modifiez le titre sur une</a:t>
            </a:r>
            <a:br>
              <a:rPr lang="fr-FR" dirty="0"/>
            </a:br>
            <a:r>
              <a:rPr lang="fr-FR" dirty="0"/>
              <a:t>ou deux lignes]</a:t>
            </a:r>
          </a:p>
        </p:txBody>
      </p:sp>
      <p:sp>
        <p:nvSpPr>
          <p:cNvPr id="15" name="Sous-titre">
            <a:extLst>
              <a:ext uri="{FF2B5EF4-FFF2-40B4-BE49-F238E27FC236}">
                <a16:creationId xmlns:a16="http://schemas.microsoft.com/office/drawing/2014/main" id="{AF2169CE-69CF-4980-BC86-7A8F6864991B}"/>
              </a:ext>
            </a:extLst>
          </p:cNvPr>
          <p:cNvSpPr>
            <a:spLocks noGrp="1"/>
          </p:cNvSpPr>
          <p:nvPr>
            <p:ph type="body" idx="12" hasCustomPrompt="1"/>
          </p:nvPr>
        </p:nvSpPr>
        <p:spPr>
          <a:xfrm>
            <a:off x="6236830" y="1706811"/>
            <a:ext cx="5595937" cy="618699"/>
          </a:xfrm>
          <a:prstGeom prst="rect">
            <a:avLst/>
          </a:prstGeom>
        </p:spPr>
        <p:txBody>
          <a:bodyPr anchor="t">
            <a:normAutofit/>
          </a:bodyPr>
          <a:lstStyle>
            <a:lvl1pPr marL="0" indent="0">
              <a:buNone/>
              <a:defRPr sz="24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 ]</a:t>
            </a:r>
          </a:p>
        </p:txBody>
      </p:sp>
    </p:spTree>
    <p:extLst>
      <p:ext uri="{BB962C8B-B14F-4D97-AF65-F5344CB8AC3E}">
        <p14:creationId xmlns:p14="http://schemas.microsoft.com/office/powerpoint/2010/main" val="10558708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etit titre+petit sous titre+contenu 2 colonnes">
    <p:spTree>
      <p:nvGrpSpPr>
        <p:cNvPr id="1" name=""/>
        <p:cNvGrpSpPr/>
        <p:nvPr/>
      </p:nvGrpSpPr>
      <p:grpSpPr>
        <a:xfrm>
          <a:off x="0" y="0"/>
          <a:ext cx="0" cy="0"/>
          <a:chOff x="0" y="0"/>
          <a:chExt cx="0" cy="0"/>
        </a:xfrm>
      </p:grpSpPr>
      <p:pic>
        <p:nvPicPr>
          <p:cNvPr id="9" name="Quart de rond vert">
            <a:extLst>
              <a:ext uri="{FF2B5EF4-FFF2-40B4-BE49-F238E27FC236}">
                <a16:creationId xmlns:a16="http://schemas.microsoft.com/office/drawing/2014/main" id="{04F8BD9D-58EF-46F3-A453-8AA2F46BFF3A}"/>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11" name="Pied de page">
            <a:extLst>
              <a:ext uri="{FF2B5EF4-FFF2-40B4-BE49-F238E27FC236}">
                <a16:creationId xmlns:a16="http://schemas.microsoft.com/office/drawing/2014/main" id="{C1056DB0-087C-48CB-9D83-01BA9A2F7EA3}"/>
              </a:ext>
            </a:extLst>
          </p:cNvPr>
          <p:cNvSpPr>
            <a:spLocks noGrp="1"/>
          </p:cNvSpPr>
          <p:nvPr>
            <p:ph type="ftr" sz="quarter" idx="3"/>
          </p:nvPr>
        </p:nvSpPr>
        <p:spPr>
          <a:xfrm>
            <a:off x="2535748" y="6231834"/>
            <a:ext cx="9299981"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10" name="Date">
            <a:extLst>
              <a:ext uri="{FF2B5EF4-FFF2-40B4-BE49-F238E27FC236}">
                <a16:creationId xmlns:a16="http://schemas.microsoft.com/office/drawing/2014/main" id="{4E134506-F4D7-40AA-B6B5-556413ECD864}"/>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0BFF217C-D57A-4156-94B0-8590DF8E936A}" type="datetime1">
              <a:rPr lang="fr-FR" smtClean="0"/>
              <a:t>03/04/2024</a:t>
            </a:fld>
            <a:endParaRPr lang="fr-FR" dirty="0"/>
          </a:p>
        </p:txBody>
      </p:sp>
      <p:sp>
        <p:nvSpPr>
          <p:cNvPr id="14" name="Contenu 2">
            <a:extLst>
              <a:ext uri="{FF2B5EF4-FFF2-40B4-BE49-F238E27FC236}">
                <a16:creationId xmlns:a16="http://schemas.microsoft.com/office/drawing/2014/main" id="{B2477887-8E9D-4849-8B25-AC84960A43BF}"/>
              </a:ext>
            </a:extLst>
          </p:cNvPr>
          <p:cNvSpPr>
            <a:spLocks noGrp="1"/>
          </p:cNvSpPr>
          <p:nvPr>
            <p:ph sz="quarter" idx="14" hasCustomPrompt="1"/>
          </p:nvPr>
        </p:nvSpPr>
        <p:spPr>
          <a:xfrm>
            <a:off x="6239793" y="365126"/>
            <a:ext cx="5595937" cy="5368996"/>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fr-FR" dirty="0"/>
              <a:t>[Modifiez le texte ici ou cliquez sur une des icônes pour insérer un contenu]</a:t>
            </a:r>
          </a:p>
        </p:txBody>
      </p:sp>
      <p:sp>
        <p:nvSpPr>
          <p:cNvPr id="12" name="Contenu 1">
            <a:extLst>
              <a:ext uri="{FF2B5EF4-FFF2-40B4-BE49-F238E27FC236}">
                <a16:creationId xmlns:a16="http://schemas.microsoft.com/office/drawing/2014/main" id="{83073105-BAA4-49B7-88A1-998A46E08BDE}"/>
              </a:ext>
            </a:extLst>
          </p:cNvPr>
          <p:cNvSpPr>
            <a:spLocks noGrp="1"/>
          </p:cNvSpPr>
          <p:nvPr>
            <p:ph sz="quarter" idx="13" hasCustomPrompt="1"/>
          </p:nvPr>
        </p:nvSpPr>
        <p:spPr>
          <a:xfrm>
            <a:off x="358703" y="1984655"/>
            <a:ext cx="5595937" cy="3749467"/>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fr-FR" dirty="0"/>
              <a:t>[Modifiez le texte ici ou cliquez sur une des icônes pour insérer un contenu]</a:t>
            </a:r>
          </a:p>
        </p:txBody>
      </p:sp>
      <p:sp>
        <p:nvSpPr>
          <p:cNvPr id="16" name="Sous-titre">
            <a:extLst>
              <a:ext uri="{FF2B5EF4-FFF2-40B4-BE49-F238E27FC236}">
                <a16:creationId xmlns:a16="http://schemas.microsoft.com/office/drawing/2014/main" id="{4581D7EE-59BF-44EB-BED3-ECAB253563F1}"/>
              </a:ext>
            </a:extLst>
          </p:cNvPr>
          <p:cNvSpPr>
            <a:spLocks noGrp="1"/>
          </p:cNvSpPr>
          <p:nvPr>
            <p:ph type="body" idx="1" hasCustomPrompt="1"/>
          </p:nvPr>
        </p:nvSpPr>
        <p:spPr>
          <a:xfrm>
            <a:off x="358703" y="1453591"/>
            <a:ext cx="5593505" cy="365125"/>
          </a:xfrm>
          <a:prstGeom prst="rect">
            <a:avLst/>
          </a:prstGeom>
        </p:spPr>
        <p:txBody>
          <a:bodyPr anchor="t">
            <a:normAutofit/>
          </a:bodyPr>
          <a:lstStyle>
            <a:lvl1pPr marL="0" indent="0">
              <a:buNone/>
              <a:defRPr sz="2000" b="1">
                <a:solidFill>
                  <a:schemeClr val="tx2"/>
                </a:solidFill>
                <a:latin typeface="TT Norms Pro Black" panose="02000903020000020004" pitchFamily="50"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fr-FR" dirty="0"/>
              <a:t>[Modifiez le sous-titre]</a:t>
            </a:r>
          </a:p>
        </p:txBody>
      </p:sp>
      <p:sp>
        <p:nvSpPr>
          <p:cNvPr id="18" name="Titre">
            <a:extLst>
              <a:ext uri="{FF2B5EF4-FFF2-40B4-BE49-F238E27FC236}">
                <a16:creationId xmlns:a16="http://schemas.microsoft.com/office/drawing/2014/main" id="{CAEED728-46A1-4DD8-9C10-CB511C2EAA6B}"/>
              </a:ext>
            </a:extLst>
          </p:cNvPr>
          <p:cNvSpPr>
            <a:spLocks noGrp="1"/>
          </p:cNvSpPr>
          <p:nvPr>
            <p:ph type="title" hasCustomPrompt="1"/>
          </p:nvPr>
        </p:nvSpPr>
        <p:spPr>
          <a:xfrm>
            <a:off x="359234" y="365125"/>
            <a:ext cx="5736766" cy="922527"/>
          </a:xfrm>
          <a:prstGeom prst="rect">
            <a:avLst/>
          </a:prstGeom>
        </p:spPr>
        <p:txBody>
          <a:bodyPr vert="horz" lIns="91440" tIns="45720" rIns="91440" bIns="45720" rtlCol="0" anchor="t">
            <a:normAutofit/>
          </a:bodyPr>
          <a:lstStyle>
            <a:lvl1pPr>
              <a:defRPr sz="2800">
                <a:solidFill>
                  <a:schemeClr val="tx1"/>
                </a:solidFill>
              </a:defRPr>
            </a:lvl1pPr>
          </a:lstStyle>
          <a:p>
            <a:r>
              <a:rPr lang="fr-FR" dirty="0"/>
              <a:t>[Modifiez le titre sur une</a:t>
            </a:r>
            <a:br>
              <a:rPr lang="fr-FR" dirty="0"/>
            </a:br>
            <a:r>
              <a:rPr lang="fr-FR" dirty="0"/>
              <a:t>ou deux lignes]</a:t>
            </a:r>
          </a:p>
        </p:txBody>
      </p:sp>
    </p:spTree>
    <p:extLst>
      <p:ext uri="{BB962C8B-B14F-4D97-AF65-F5344CB8AC3E}">
        <p14:creationId xmlns:p14="http://schemas.microsoft.com/office/powerpoint/2010/main" val="169534643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etit titre+contenu 2 colonnes">
    <p:spTree>
      <p:nvGrpSpPr>
        <p:cNvPr id="1" name=""/>
        <p:cNvGrpSpPr/>
        <p:nvPr/>
      </p:nvGrpSpPr>
      <p:grpSpPr>
        <a:xfrm>
          <a:off x="0" y="0"/>
          <a:ext cx="0" cy="0"/>
          <a:chOff x="0" y="0"/>
          <a:chExt cx="0" cy="0"/>
        </a:xfrm>
      </p:grpSpPr>
      <p:pic>
        <p:nvPicPr>
          <p:cNvPr id="8" name="Quart de rond vert">
            <a:extLst>
              <a:ext uri="{FF2B5EF4-FFF2-40B4-BE49-F238E27FC236}">
                <a16:creationId xmlns:a16="http://schemas.microsoft.com/office/drawing/2014/main" id="{528D094A-0D5F-4FE8-A1BF-8E43983AB81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11" name="Pied de page">
            <a:extLst>
              <a:ext uri="{FF2B5EF4-FFF2-40B4-BE49-F238E27FC236}">
                <a16:creationId xmlns:a16="http://schemas.microsoft.com/office/drawing/2014/main" id="{C1056DB0-087C-48CB-9D83-01BA9A2F7EA3}"/>
              </a:ext>
            </a:extLst>
          </p:cNvPr>
          <p:cNvSpPr>
            <a:spLocks noGrp="1"/>
          </p:cNvSpPr>
          <p:nvPr>
            <p:ph type="ftr" sz="quarter" idx="3"/>
          </p:nvPr>
        </p:nvSpPr>
        <p:spPr>
          <a:xfrm>
            <a:off x="2535748" y="6231834"/>
            <a:ext cx="9299981"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10" name="Date">
            <a:extLst>
              <a:ext uri="{FF2B5EF4-FFF2-40B4-BE49-F238E27FC236}">
                <a16:creationId xmlns:a16="http://schemas.microsoft.com/office/drawing/2014/main" id="{4E134506-F4D7-40AA-B6B5-556413ECD864}"/>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760716FE-A4AB-4BEF-A685-814A7F05F000}" type="datetime1">
              <a:rPr lang="fr-FR" smtClean="0"/>
              <a:t>03/04/2024</a:t>
            </a:fld>
            <a:endParaRPr lang="fr-FR" dirty="0"/>
          </a:p>
        </p:txBody>
      </p:sp>
      <p:sp>
        <p:nvSpPr>
          <p:cNvPr id="12" name="Contenu 2">
            <a:extLst>
              <a:ext uri="{FF2B5EF4-FFF2-40B4-BE49-F238E27FC236}">
                <a16:creationId xmlns:a16="http://schemas.microsoft.com/office/drawing/2014/main" id="{704D199C-FE62-47DA-A9A1-F332AADA8A9E}"/>
              </a:ext>
            </a:extLst>
          </p:cNvPr>
          <p:cNvSpPr>
            <a:spLocks noGrp="1"/>
          </p:cNvSpPr>
          <p:nvPr>
            <p:ph sz="quarter" idx="14" hasCustomPrompt="1"/>
          </p:nvPr>
        </p:nvSpPr>
        <p:spPr>
          <a:xfrm>
            <a:off x="6239793" y="365126"/>
            <a:ext cx="5595937" cy="5368996"/>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fr-FR" dirty="0"/>
              <a:t>[Modifiez le texte ici ou cliquez sur une des icônes pour insérer un contenu]</a:t>
            </a:r>
          </a:p>
        </p:txBody>
      </p:sp>
      <p:sp>
        <p:nvSpPr>
          <p:cNvPr id="9" name="Contenu 1">
            <a:extLst>
              <a:ext uri="{FF2B5EF4-FFF2-40B4-BE49-F238E27FC236}">
                <a16:creationId xmlns:a16="http://schemas.microsoft.com/office/drawing/2014/main" id="{C8266170-55E6-4843-8E77-86E1F2AD560C}"/>
              </a:ext>
            </a:extLst>
          </p:cNvPr>
          <p:cNvSpPr>
            <a:spLocks noGrp="1"/>
          </p:cNvSpPr>
          <p:nvPr>
            <p:ph sz="quarter" idx="13" hasCustomPrompt="1"/>
          </p:nvPr>
        </p:nvSpPr>
        <p:spPr>
          <a:xfrm>
            <a:off x="358703" y="1365957"/>
            <a:ext cx="5595937" cy="4368166"/>
          </a:xfrm>
          <a:prstGeom prst="rect">
            <a:avLst/>
          </a:prstGeom>
        </p:spPr>
        <p:txBody>
          <a:bodyPr>
            <a:normAutofit/>
          </a:bodyPr>
          <a:lstStyle>
            <a:lvl1pPr marL="0" indent="0">
              <a:buFontTx/>
              <a:buNone/>
              <a:defRPr lang="fr-FR" sz="1800" kern="1200" dirty="0">
                <a:solidFill>
                  <a:srgbClr val="13357A"/>
                </a:solidFill>
                <a:latin typeface="Montserrat" panose="00000500000000000000" pitchFamily="50" charset="0"/>
                <a:ea typeface="+mn-ea"/>
                <a:cs typeface="+mn-cs"/>
              </a:defRPr>
            </a:lvl1pPr>
            <a:lvl2pPr>
              <a:defRPr>
                <a:latin typeface="Montserrat" panose="00000500000000000000" pitchFamily="50" charset="0"/>
              </a:defRPr>
            </a:lvl2pPr>
            <a:lvl3pPr>
              <a:defRPr>
                <a:latin typeface="Montserrat" panose="00000500000000000000" pitchFamily="50" charset="0"/>
              </a:defRPr>
            </a:lvl3pPr>
            <a:lvl4pPr>
              <a:defRPr>
                <a:latin typeface="Montserrat" panose="00000500000000000000" pitchFamily="50" charset="0"/>
              </a:defRPr>
            </a:lvl4pPr>
            <a:lvl5pPr>
              <a:defRPr>
                <a:latin typeface="Montserrat" panose="00000500000000000000" pitchFamily="50" charset="0"/>
              </a:defRPr>
            </a:lvl5pPr>
          </a:lstStyle>
          <a:p>
            <a:pPr lvl="0"/>
            <a:r>
              <a:rPr lang="fr-FR" dirty="0"/>
              <a:t>[Modifiez le texte ici ou cliquez sur une des icônes pour insérer un contenu]</a:t>
            </a:r>
          </a:p>
        </p:txBody>
      </p:sp>
      <p:sp>
        <p:nvSpPr>
          <p:cNvPr id="13" name="Titre">
            <a:extLst>
              <a:ext uri="{FF2B5EF4-FFF2-40B4-BE49-F238E27FC236}">
                <a16:creationId xmlns:a16="http://schemas.microsoft.com/office/drawing/2014/main" id="{B6D5F78B-6004-4D42-A4F6-CAC5BF519067}"/>
              </a:ext>
            </a:extLst>
          </p:cNvPr>
          <p:cNvSpPr>
            <a:spLocks noGrp="1"/>
          </p:cNvSpPr>
          <p:nvPr>
            <p:ph type="title" hasCustomPrompt="1"/>
          </p:nvPr>
        </p:nvSpPr>
        <p:spPr>
          <a:xfrm>
            <a:off x="359234" y="365125"/>
            <a:ext cx="5736766" cy="922527"/>
          </a:xfrm>
          <a:prstGeom prst="rect">
            <a:avLst/>
          </a:prstGeom>
        </p:spPr>
        <p:txBody>
          <a:bodyPr vert="horz" lIns="91440" tIns="45720" rIns="91440" bIns="45720" rtlCol="0" anchor="t">
            <a:normAutofit/>
          </a:bodyPr>
          <a:lstStyle>
            <a:lvl1pPr>
              <a:defRPr sz="2800">
                <a:solidFill>
                  <a:schemeClr val="tx1"/>
                </a:solidFill>
              </a:defRPr>
            </a:lvl1pPr>
          </a:lstStyle>
          <a:p>
            <a:r>
              <a:rPr lang="fr-FR" dirty="0"/>
              <a:t>[Modifiez le titre sur une</a:t>
            </a:r>
            <a:br>
              <a:rPr lang="fr-FR" dirty="0"/>
            </a:br>
            <a:r>
              <a:rPr lang="fr-FR" dirty="0"/>
              <a:t>ou deux lignes]</a:t>
            </a:r>
          </a:p>
        </p:txBody>
      </p:sp>
    </p:spTree>
    <p:extLst>
      <p:ext uri="{BB962C8B-B14F-4D97-AF65-F5344CB8AC3E}">
        <p14:creationId xmlns:p14="http://schemas.microsoft.com/office/powerpoint/2010/main" val="291847748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pic>
        <p:nvPicPr>
          <p:cNvPr id="6" name="Quart de rond vert">
            <a:extLst>
              <a:ext uri="{FF2B5EF4-FFF2-40B4-BE49-F238E27FC236}">
                <a16:creationId xmlns:a16="http://schemas.microsoft.com/office/drawing/2014/main" id="{E2693C0B-E9D1-4763-ACC7-DDC9DBBAEFA6}"/>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11" name="Pied de page">
            <a:extLst>
              <a:ext uri="{FF2B5EF4-FFF2-40B4-BE49-F238E27FC236}">
                <a16:creationId xmlns:a16="http://schemas.microsoft.com/office/drawing/2014/main" id="{C1056DB0-087C-48CB-9D83-01BA9A2F7EA3}"/>
              </a:ext>
            </a:extLst>
          </p:cNvPr>
          <p:cNvSpPr>
            <a:spLocks noGrp="1"/>
          </p:cNvSpPr>
          <p:nvPr>
            <p:ph type="ftr" sz="quarter" idx="3"/>
          </p:nvPr>
        </p:nvSpPr>
        <p:spPr>
          <a:xfrm>
            <a:off x="2535748" y="6231834"/>
            <a:ext cx="9297021"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10" name="Date">
            <a:extLst>
              <a:ext uri="{FF2B5EF4-FFF2-40B4-BE49-F238E27FC236}">
                <a16:creationId xmlns:a16="http://schemas.microsoft.com/office/drawing/2014/main" id="{4E134506-F4D7-40AA-B6B5-556413ECD864}"/>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6050D861-0831-4C33-BA01-22BD62FD20CB}" type="datetime1">
              <a:rPr lang="fr-FR" smtClean="0"/>
              <a:t>03/04/2024</a:t>
            </a:fld>
            <a:endParaRPr lang="fr-FR" dirty="0"/>
          </a:p>
        </p:txBody>
      </p:sp>
      <p:sp>
        <p:nvSpPr>
          <p:cNvPr id="7" name="Titre">
            <a:extLst>
              <a:ext uri="{FF2B5EF4-FFF2-40B4-BE49-F238E27FC236}">
                <a16:creationId xmlns:a16="http://schemas.microsoft.com/office/drawing/2014/main" id="{AD090B07-9820-491C-B961-E8FB60F9CCB6}"/>
              </a:ext>
            </a:extLst>
          </p:cNvPr>
          <p:cNvSpPr>
            <a:spLocks noGrp="1"/>
          </p:cNvSpPr>
          <p:nvPr>
            <p:ph type="title" hasCustomPrompt="1"/>
          </p:nvPr>
        </p:nvSpPr>
        <p:spPr>
          <a:xfrm>
            <a:off x="359234" y="365125"/>
            <a:ext cx="11473536" cy="1325563"/>
          </a:xfrm>
          <a:prstGeom prst="rect">
            <a:avLst/>
          </a:prstGeom>
        </p:spPr>
        <p:txBody>
          <a:bodyPr vert="horz" lIns="91440" tIns="45720" rIns="91440" bIns="45720" rtlCol="0" anchor="t">
            <a:normAutofit/>
          </a:bodyPr>
          <a:lstStyle>
            <a:lvl1pPr>
              <a:defRPr>
                <a:solidFill>
                  <a:srgbClr val="250286"/>
                </a:solidFill>
              </a:defRPr>
            </a:lvl1pPr>
          </a:lstStyle>
          <a:p>
            <a:r>
              <a:rPr lang="fr-FR" dirty="0"/>
              <a:t>[Modifiez le titre sur une</a:t>
            </a:r>
            <a:br>
              <a:rPr lang="fr-FR" dirty="0"/>
            </a:br>
            <a:r>
              <a:rPr lang="fr-FR" dirty="0"/>
              <a:t>ou deux lignes]</a:t>
            </a:r>
          </a:p>
        </p:txBody>
      </p:sp>
    </p:spTree>
    <p:extLst>
      <p:ext uri="{BB962C8B-B14F-4D97-AF65-F5344CB8AC3E}">
        <p14:creationId xmlns:p14="http://schemas.microsoft.com/office/powerpoint/2010/main" val="12340983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pic>
        <p:nvPicPr>
          <p:cNvPr id="6" name="Quart de rond vert">
            <a:extLst>
              <a:ext uri="{FF2B5EF4-FFF2-40B4-BE49-F238E27FC236}">
                <a16:creationId xmlns:a16="http://schemas.microsoft.com/office/drawing/2014/main" id="{D6C705F5-BC9B-4CF2-B222-17B4C5024FDB}"/>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14373" y="4911698"/>
            <a:ext cx="1508068" cy="1621076"/>
          </a:xfrm>
          <a:prstGeom prst="rect">
            <a:avLst/>
          </a:prstGeom>
        </p:spPr>
      </p:pic>
      <p:sp>
        <p:nvSpPr>
          <p:cNvPr id="11" name="Pied de page">
            <a:extLst>
              <a:ext uri="{FF2B5EF4-FFF2-40B4-BE49-F238E27FC236}">
                <a16:creationId xmlns:a16="http://schemas.microsoft.com/office/drawing/2014/main" id="{C1056DB0-087C-48CB-9D83-01BA9A2F7EA3}"/>
              </a:ext>
            </a:extLst>
          </p:cNvPr>
          <p:cNvSpPr>
            <a:spLocks noGrp="1"/>
          </p:cNvSpPr>
          <p:nvPr>
            <p:ph type="ftr" sz="quarter" idx="3"/>
          </p:nvPr>
        </p:nvSpPr>
        <p:spPr>
          <a:xfrm>
            <a:off x="2535748" y="6231834"/>
            <a:ext cx="9326051" cy="365125"/>
          </a:xfrm>
          <a:prstGeom prst="rect">
            <a:avLst/>
          </a:prstGeom>
        </p:spPr>
        <p:txBody>
          <a:bodyPr vert="horz" lIns="91440" tIns="45720" rIns="91440" bIns="45720" rtlCol="0" anchor="t"/>
          <a:lstStyle>
            <a:lvl1pPr algn="l">
              <a:defRPr sz="1200">
                <a:solidFill>
                  <a:srgbClr val="223972"/>
                </a:solidFill>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
        <p:nvSpPr>
          <p:cNvPr id="10" name="Date">
            <a:extLst>
              <a:ext uri="{FF2B5EF4-FFF2-40B4-BE49-F238E27FC236}">
                <a16:creationId xmlns:a16="http://schemas.microsoft.com/office/drawing/2014/main" id="{4E134506-F4D7-40AA-B6B5-556413ECD864}"/>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defRPr>
            </a:lvl1pPr>
          </a:lstStyle>
          <a:p>
            <a:fld id="{93C648E2-FD89-4580-B552-C443BA0FF5FD}" type="datetime1">
              <a:rPr lang="fr-FR" smtClean="0"/>
              <a:t>03/04/2024</a:t>
            </a:fld>
            <a:endParaRPr lang="fr-FR" dirty="0"/>
          </a:p>
        </p:txBody>
      </p:sp>
    </p:spTree>
    <p:extLst>
      <p:ext uri="{BB962C8B-B14F-4D97-AF65-F5344CB8AC3E}">
        <p14:creationId xmlns:p14="http://schemas.microsoft.com/office/powerpoint/2010/main" val="383405310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Fin">
    <p:spTree>
      <p:nvGrpSpPr>
        <p:cNvPr id="1" name=""/>
        <p:cNvGrpSpPr/>
        <p:nvPr/>
      </p:nvGrpSpPr>
      <p:grpSpPr>
        <a:xfrm>
          <a:off x="0" y="0"/>
          <a:ext cx="0" cy="0"/>
          <a:chOff x="0" y="0"/>
          <a:chExt cx="0" cy="0"/>
        </a:xfrm>
      </p:grpSpPr>
      <p:pic>
        <p:nvPicPr>
          <p:cNvPr id="22" name="Graphique 21">
            <a:extLst>
              <a:ext uri="{FF2B5EF4-FFF2-40B4-BE49-F238E27FC236}">
                <a16:creationId xmlns:a16="http://schemas.microsoft.com/office/drawing/2014/main" id="{FE08A377-A643-4013-8DEB-7198B2ACF4E8}"/>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97988" y="1934884"/>
            <a:ext cx="4670405" cy="4670405"/>
          </a:xfrm>
          <a:prstGeom prst="rect">
            <a:avLst/>
          </a:prstGeom>
        </p:spPr>
      </p:pic>
      <p:pic>
        <p:nvPicPr>
          <p:cNvPr id="21" name="Graphique 20">
            <a:extLst>
              <a:ext uri="{FF2B5EF4-FFF2-40B4-BE49-F238E27FC236}">
                <a16:creationId xmlns:a16="http://schemas.microsoft.com/office/drawing/2014/main" id="{12238122-D562-420B-AE2D-7240A7DAA667}"/>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42000" y="331200"/>
            <a:ext cx="4885857" cy="6274090"/>
          </a:xfrm>
          <a:prstGeom prst="rect">
            <a:avLst/>
          </a:prstGeom>
        </p:spPr>
      </p:pic>
      <p:grpSp>
        <p:nvGrpSpPr>
          <p:cNvPr id="3" name="Groupe 2">
            <a:extLst>
              <a:ext uri="{FF2B5EF4-FFF2-40B4-BE49-F238E27FC236}">
                <a16:creationId xmlns:a16="http://schemas.microsoft.com/office/drawing/2014/main" id="{0D69CA70-44CB-44C8-A173-688951075CDE}"/>
              </a:ext>
            </a:extLst>
          </p:cNvPr>
          <p:cNvGrpSpPr/>
          <p:nvPr userDrawn="1"/>
        </p:nvGrpSpPr>
        <p:grpSpPr>
          <a:xfrm>
            <a:off x="10007235" y="5832168"/>
            <a:ext cx="1222058" cy="298057"/>
            <a:chOff x="10007235" y="5832168"/>
            <a:chExt cx="1222058" cy="298057"/>
          </a:xfrm>
        </p:grpSpPr>
        <p:pic>
          <p:nvPicPr>
            <p:cNvPr id="23" name="Image 22">
              <a:hlinkClick r:id="rId6"/>
              <a:extLst>
                <a:ext uri="{FF2B5EF4-FFF2-40B4-BE49-F238E27FC236}">
                  <a16:creationId xmlns:a16="http://schemas.microsoft.com/office/drawing/2014/main" id="{086CD6E5-DD80-4AAF-B555-CCEC29E94EA6}"/>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10321315" y="5832168"/>
              <a:ext cx="288000" cy="288000"/>
            </a:xfrm>
            <a:prstGeom prst="rect">
              <a:avLst/>
            </a:prstGeom>
          </p:spPr>
        </p:pic>
        <p:pic>
          <p:nvPicPr>
            <p:cNvPr id="25" name="Image 24">
              <a:hlinkClick r:id="rId8"/>
              <a:extLst>
                <a:ext uri="{FF2B5EF4-FFF2-40B4-BE49-F238E27FC236}">
                  <a16:creationId xmlns:a16="http://schemas.microsoft.com/office/drawing/2014/main" id="{7962DE4A-B714-4B3B-BBB7-71D0EA72866D}"/>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10007235" y="5832168"/>
              <a:ext cx="288000" cy="288000"/>
            </a:xfrm>
            <a:prstGeom prst="rect">
              <a:avLst/>
            </a:prstGeom>
          </p:spPr>
        </p:pic>
        <p:pic>
          <p:nvPicPr>
            <p:cNvPr id="26" name="Image 25">
              <a:hlinkClick r:id="rId10"/>
              <a:extLst>
                <a:ext uri="{FF2B5EF4-FFF2-40B4-BE49-F238E27FC236}">
                  <a16:creationId xmlns:a16="http://schemas.microsoft.com/office/drawing/2014/main" id="{E6738BD0-985D-4733-AF69-3C4971E62B23}"/>
                </a:ext>
              </a:extLst>
            </p:cNvPr>
            <p:cNvPicPr>
              <a:picLocks noChangeAspect="1"/>
            </p:cNvPicPr>
            <p:nvPr userDrawn="1"/>
          </p:nvPicPr>
          <p:blipFill>
            <a:blip r:embed="rId11" cstate="screen">
              <a:extLst>
                <a:ext uri="{28A0092B-C50C-407E-A947-70E740481C1C}">
                  <a14:useLocalDpi xmlns:a14="http://schemas.microsoft.com/office/drawing/2010/main" val="0"/>
                </a:ext>
              </a:extLst>
            </a:blip>
            <a:stretch>
              <a:fillRect/>
            </a:stretch>
          </p:blipFill>
          <p:spPr>
            <a:xfrm>
              <a:off x="10941293" y="5842225"/>
              <a:ext cx="288000" cy="288000"/>
            </a:xfrm>
            <a:prstGeom prst="rect">
              <a:avLst/>
            </a:prstGeom>
          </p:spPr>
        </p:pic>
        <p:pic>
          <p:nvPicPr>
            <p:cNvPr id="27" name="Image 26">
              <a:hlinkClick r:id="rId12"/>
              <a:extLst>
                <a:ext uri="{FF2B5EF4-FFF2-40B4-BE49-F238E27FC236}">
                  <a16:creationId xmlns:a16="http://schemas.microsoft.com/office/drawing/2014/main" id="{EB18295D-6C2A-4B1A-9E45-9994DBF48E9C}"/>
                </a:ext>
              </a:extLst>
            </p:cNvPr>
            <p:cNvPicPr>
              <a:picLocks noChangeAspect="1"/>
            </p:cNvPicPr>
            <p:nvPr userDrawn="1"/>
          </p:nvPicPr>
          <p:blipFill>
            <a:blip r:embed="rId13" cstate="screen">
              <a:extLst>
                <a:ext uri="{28A0092B-C50C-407E-A947-70E740481C1C}">
                  <a14:useLocalDpi xmlns:a14="http://schemas.microsoft.com/office/drawing/2010/main" val="0"/>
                </a:ext>
              </a:extLst>
            </a:blip>
            <a:stretch>
              <a:fillRect/>
            </a:stretch>
          </p:blipFill>
          <p:spPr>
            <a:xfrm>
              <a:off x="10629660" y="5832168"/>
              <a:ext cx="288000" cy="288000"/>
            </a:xfrm>
            <a:prstGeom prst="rect">
              <a:avLst/>
            </a:prstGeom>
          </p:spPr>
        </p:pic>
      </p:grpSp>
      <p:cxnSp>
        <p:nvCxnSpPr>
          <p:cNvPr id="34" name="Connecteur droit 33">
            <a:extLst>
              <a:ext uri="{FF2B5EF4-FFF2-40B4-BE49-F238E27FC236}">
                <a16:creationId xmlns:a16="http://schemas.microsoft.com/office/drawing/2014/main" id="{2242F36F-9501-488D-A873-AEDA9D3BC433}"/>
              </a:ext>
            </a:extLst>
          </p:cNvPr>
          <p:cNvCxnSpPr>
            <a:cxnSpLocks/>
          </p:cNvCxnSpPr>
          <p:nvPr userDrawn="1"/>
        </p:nvCxnSpPr>
        <p:spPr>
          <a:xfrm>
            <a:off x="9649176" y="5853528"/>
            <a:ext cx="0" cy="441196"/>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39" name="Graphique 38">
            <a:extLst>
              <a:ext uri="{FF2B5EF4-FFF2-40B4-BE49-F238E27FC236}">
                <a16:creationId xmlns:a16="http://schemas.microsoft.com/office/drawing/2014/main" id="{3962EA21-39D3-4113-A6E3-DDCC909E2023}"/>
              </a:ext>
              <a:ext uri="{C183D7F6-B498-43B3-948B-1728B52AA6E4}">
                <adec:decorative xmlns:adec="http://schemas.microsoft.com/office/drawing/2017/decorative" val="1"/>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763234" y="621930"/>
            <a:ext cx="1051132" cy="993928"/>
          </a:xfrm>
          <a:prstGeom prst="rect">
            <a:avLst/>
          </a:prstGeom>
        </p:spPr>
      </p:pic>
      <p:sp>
        <p:nvSpPr>
          <p:cNvPr id="7" name="ZoneTexte 6">
            <a:hlinkClick r:id="rId16"/>
            <a:extLst>
              <a:ext uri="{FF2B5EF4-FFF2-40B4-BE49-F238E27FC236}">
                <a16:creationId xmlns:a16="http://schemas.microsoft.com/office/drawing/2014/main" id="{B4A2259F-C9DD-4007-AE9C-B456E148AC2D}"/>
              </a:ext>
            </a:extLst>
          </p:cNvPr>
          <p:cNvSpPr txBox="1"/>
          <p:nvPr userDrawn="1"/>
        </p:nvSpPr>
        <p:spPr>
          <a:xfrm>
            <a:off x="9880246" y="6140281"/>
            <a:ext cx="1488558"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200" dirty="0">
                <a:solidFill>
                  <a:srgbClr val="FFFFFF"/>
                </a:solidFill>
              </a:rPr>
              <a:t>www.ucanss.fr</a:t>
            </a:r>
            <a:endParaRPr lang="fr-FR" dirty="0"/>
          </a:p>
        </p:txBody>
      </p:sp>
      <p:sp>
        <p:nvSpPr>
          <p:cNvPr id="29" name="ZoneTexte 28">
            <a:extLst>
              <a:ext uri="{FF2B5EF4-FFF2-40B4-BE49-F238E27FC236}">
                <a16:creationId xmlns:a16="http://schemas.microsoft.com/office/drawing/2014/main" id="{BCE932F0-D422-4A3B-BB9D-FBA40EBF3E94}"/>
              </a:ext>
              <a:ext uri="{C183D7F6-B498-43B3-948B-1728B52AA6E4}">
                <adec:decorative xmlns:adec="http://schemas.microsoft.com/office/drawing/2017/decorative" val="1"/>
              </a:ext>
            </a:extLst>
          </p:cNvPr>
          <p:cNvSpPr txBox="1"/>
          <p:nvPr userDrawn="1"/>
        </p:nvSpPr>
        <p:spPr>
          <a:xfrm>
            <a:off x="7821046" y="5023881"/>
            <a:ext cx="3995004" cy="646331"/>
          </a:xfrm>
          <a:prstGeom prst="rect">
            <a:avLst/>
          </a:prstGeom>
          <a:noFill/>
        </p:spPr>
        <p:txBody>
          <a:bodyPr wrap="none" rtlCol="0">
            <a:spAutoFit/>
          </a:bodyPr>
          <a:lstStyle/>
          <a:p>
            <a:pPr algn="ctr"/>
            <a:r>
              <a:rPr lang="fr-FR" dirty="0">
                <a:solidFill>
                  <a:srgbClr val="FFFFFF"/>
                </a:solidFill>
              </a:rPr>
              <a:t>Tous les jours, au service </a:t>
            </a:r>
            <a:br>
              <a:rPr lang="fr-FR" dirty="0">
                <a:solidFill>
                  <a:srgbClr val="FFFFFF"/>
                </a:solidFill>
              </a:rPr>
            </a:br>
            <a:r>
              <a:rPr lang="fr-FR" dirty="0">
                <a:solidFill>
                  <a:srgbClr val="FFFFFF"/>
                </a:solidFill>
              </a:rPr>
              <a:t>des acteurs de la Sécurité sociale</a:t>
            </a:r>
          </a:p>
        </p:txBody>
      </p:sp>
      <p:sp>
        <p:nvSpPr>
          <p:cNvPr id="2" name="Titre 1">
            <a:extLst>
              <a:ext uri="{FF2B5EF4-FFF2-40B4-BE49-F238E27FC236}">
                <a16:creationId xmlns:a16="http://schemas.microsoft.com/office/drawing/2014/main" id="{C222FD29-554B-4CA4-B9AA-69E77ECB50E1}"/>
              </a:ext>
            </a:extLst>
          </p:cNvPr>
          <p:cNvSpPr>
            <a:spLocks noGrp="1"/>
          </p:cNvSpPr>
          <p:nvPr>
            <p:ph type="title" hasCustomPrompt="1"/>
          </p:nvPr>
        </p:nvSpPr>
        <p:spPr>
          <a:xfrm>
            <a:off x="3785308" y="2356843"/>
            <a:ext cx="4997824" cy="1716920"/>
          </a:xfrm>
          <a:prstGeom prst="rect">
            <a:avLst/>
          </a:prstGeom>
        </p:spPr>
        <p:txBody>
          <a:bodyPr/>
          <a:lstStyle>
            <a:lvl1pPr algn="ctr">
              <a:defRPr lang="fr-FR" sz="2800" kern="1200" dirty="0">
                <a:solidFill>
                  <a:srgbClr val="13357A"/>
                </a:solidFill>
                <a:latin typeface="+mn-lt"/>
                <a:ea typeface="+mn-ea"/>
                <a:cs typeface="+mn-cs"/>
              </a:defRPr>
            </a:lvl1pPr>
          </a:lstStyle>
          <a:p>
            <a:pPr marL="0" lvl="0" indent="0" algn="l" defTabSz="914400" rtl="0" eaLnBrk="1" latinLnBrk="0" hangingPunct="1">
              <a:lnSpc>
                <a:spcPct val="90000"/>
              </a:lnSpc>
              <a:spcBef>
                <a:spcPts val="1000"/>
              </a:spcBef>
              <a:buFont typeface="Arial" panose="020B0604020202020204" pitchFamily="34" charset="0"/>
              <a:buNone/>
            </a:pPr>
            <a:r>
              <a:rPr lang="fr-FR" dirty="0"/>
              <a:t>[Vous pouvez insérer un petit texte pour remercier votre audience]</a:t>
            </a:r>
          </a:p>
        </p:txBody>
      </p:sp>
      <p:pic>
        <p:nvPicPr>
          <p:cNvPr id="5" name="Image 4" descr="Une image contenant Police, Graphique, noir, logo&#10;&#10;Description générée automatiquement">
            <a:extLst>
              <a:ext uri="{FF2B5EF4-FFF2-40B4-BE49-F238E27FC236}">
                <a16:creationId xmlns:a16="http://schemas.microsoft.com/office/drawing/2014/main" id="{C3BFF8E9-FEC7-4C66-9A15-261AC5BCD540}"/>
              </a:ext>
            </a:extLst>
          </p:cNvPr>
          <p:cNvPicPr>
            <a:picLocks noChangeAspect="1"/>
          </p:cNvPicPr>
          <p:nvPr userDrawn="1"/>
        </p:nvPicPr>
        <p:blipFill rotWithShape="1">
          <a:blip r:embed="rId17" cstate="screen">
            <a:extLst>
              <a:ext uri="{28A0092B-C50C-407E-A947-70E740481C1C}">
                <a14:useLocalDpi xmlns:a14="http://schemas.microsoft.com/office/drawing/2010/main" val="0"/>
              </a:ext>
            </a:extLst>
          </a:blip>
          <a:srcRect l="22076" t="41633" r="22241" b="41633"/>
          <a:stretch/>
        </p:blipFill>
        <p:spPr>
          <a:xfrm>
            <a:off x="8334010" y="5972274"/>
            <a:ext cx="1150211" cy="194382"/>
          </a:xfrm>
          <a:prstGeom prst="rect">
            <a:avLst/>
          </a:prstGeom>
        </p:spPr>
      </p:pic>
    </p:spTree>
    <p:extLst>
      <p:ext uri="{BB962C8B-B14F-4D97-AF65-F5344CB8AC3E}">
        <p14:creationId xmlns:p14="http://schemas.microsoft.com/office/powerpoint/2010/main" val="5931821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uverture">
    <p:spTree>
      <p:nvGrpSpPr>
        <p:cNvPr id="1" name=""/>
        <p:cNvGrpSpPr/>
        <p:nvPr/>
      </p:nvGrpSpPr>
      <p:grpSpPr>
        <a:xfrm>
          <a:off x="0" y="0"/>
          <a:ext cx="0" cy="0"/>
          <a:chOff x="0" y="0"/>
          <a:chExt cx="0" cy="0"/>
        </a:xfrm>
      </p:grpSpPr>
      <p:pic>
        <p:nvPicPr>
          <p:cNvPr id="10" name="image fond">
            <a:extLst>
              <a:ext uri="{FF2B5EF4-FFF2-40B4-BE49-F238E27FC236}">
                <a16:creationId xmlns:a16="http://schemas.microsoft.com/office/drawing/2014/main" id="{4B3458F4-DBCE-403B-A3F5-E7ABB122D233}"/>
              </a:ext>
            </a:extLst>
          </p:cNvPr>
          <p:cNvPicPr>
            <a:picLocks noChangeAspect="1"/>
          </p:cNvPicPr>
          <p:nvPr userDrawn="1"/>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15000"/>
                    </a14:imgEffect>
                  </a14:imgLayer>
                </a14:imgProps>
              </a:ext>
              <a:ext uri="{28A0092B-C50C-407E-A947-70E740481C1C}">
                <a14:useLocalDpi xmlns:a14="http://schemas.microsoft.com/office/drawing/2010/main" val="0"/>
              </a:ext>
            </a:extLst>
          </a:blip>
          <a:srcRect t="9491" b="32624"/>
          <a:stretch/>
        </p:blipFill>
        <p:spPr>
          <a:xfrm>
            <a:off x="0" y="0"/>
            <a:ext cx="12192000" cy="6858001"/>
          </a:xfrm>
          <a:prstGeom prst="rect">
            <a:avLst/>
          </a:prstGeom>
        </p:spPr>
      </p:pic>
      <p:pic>
        <p:nvPicPr>
          <p:cNvPr id="6" name="Quart de rond vert">
            <a:extLst>
              <a:ext uri="{FF2B5EF4-FFF2-40B4-BE49-F238E27FC236}">
                <a16:creationId xmlns:a16="http://schemas.microsoft.com/office/drawing/2014/main" id="{0779959D-3315-4FDB-A452-D83C176728F9}"/>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776512" y="3151103"/>
            <a:ext cx="3145929" cy="3381671"/>
          </a:xfrm>
          <a:prstGeom prst="rect">
            <a:avLst/>
          </a:prstGeom>
        </p:spPr>
      </p:pic>
      <p:pic>
        <p:nvPicPr>
          <p:cNvPr id="9" name="Bandeau gauche logo">
            <a:extLst>
              <a:ext uri="{FF2B5EF4-FFF2-40B4-BE49-F238E27FC236}">
                <a16:creationId xmlns:a16="http://schemas.microsoft.com/office/drawing/2014/main" id="{64D7BBFE-CDD5-4E21-BCF2-C4DF6B8BD1E6}"/>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294013" y="248356"/>
            <a:ext cx="3250875" cy="6355643"/>
          </a:xfrm>
          <a:prstGeom prst="rect">
            <a:avLst/>
          </a:prstGeom>
        </p:spPr>
      </p:pic>
      <p:pic>
        <p:nvPicPr>
          <p:cNvPr id="14" name="bandeau bas logos">
            <a:extLst>
              <a:ext uri="{FF2B5EF4-FFF2-40B4-BE49-F238E27FC236}">
                <a16:creationId xmlns:a16="http://schemas.microsoft.com/office/drawing/2014/main" id="{47FF70CC-2F0C-423B-8E26-8FCC49CB9852}"/>
              </a:ext>
              <a:ext uri="{C183D7F6-B498-43B3-948B-1728B52AA6E4}">
                <adec:decorative xmlns:adec="http://schemas.microsoft.com/office/drawing/2017/decorative" val="1"/>
              </a:ext>
            </a:extLst>
          </p:cNvPr>
          <p:cNvPicPr>
            <a:picLocks noChangeAspect="1"/>
          </p:cNvPicPr>
          <p:nvPr userDrawn="1"/>
        </p:nvPicPr>
        <p:blipFill>
          <a:blip r:embed="rId7">
            <a:extLst>
              <a:ext uri="{28A0092B-C50C-407E-A947-70E740481C1C}">
                <a14:useLocalDpi xmlns:a14="http://schemas.microsoft.com/office/drawing/2010/main" val="0"/>
              </a:ext>
            </a:extLst>
          </a:blip>
          <a:srcRect/>
          <a:stretch/>
        </p:blipFill>
        <p:spPr>
          <a:xfrm>
            <a:off x="6609499" y="6060589"/>
            <a:ext cx="5288483" cy="472186"/>
          </a:xfrm>
          <a:prstGeom prst="rect">
            <a:avLst/>
          </a:prstGeom>
        </p:spPr>
      </p:pic>
      <p:sp>
        <p:nvSpPr>
          <p:cNvPr id="4" name="Date">
            <a:extLst>
              <a:ext uri="{FF2B5EF4-FFF2-40B4-BE49-F238E27FC236}">
                <a16:creationId xmlns:a16="http://schemas.microsoft.com/office/drawing/2014/main" id="{38AACA5D-79D1-43D7-B425-D44B2AF206E9}"/>
              </a:ext>
            </a:extLst>
          </p:cNvPr>
          <p:cNvSpPr>
            <a:spLocks noGrp="1"/>
          </p:cNvSpPr>
          <p:nvPr>
            <p:ph type="dt" sz="half" idx="10"/>
          </p:nvPr>
        </p:nvSpPr>
        <p:spPr>
          <a:xfrm>
            <a:off x="3838901" y="6114119"/>
            <a:ext cx="1155607" cy="365125"/>
          </a:xfrm>
        </p:spPr>
        <p:txBody>
          <a:bodyPr/>
          <a:lstStyle>
            <a:lvl1pPr>
              <a:defRPr b="1">
                <a:solidFill>
                  <a:schemeClr val="bg1"/>
                </a:solidFill>
                <a:latin typeface="Montserrat" panose="00000500000000000000" pitchFamily="50" charset="0"/>
              </a:defRPr>
            </a:lvl1pPr>
          </a:lstStyle>
          <a:p>
            <a:fld id="{870F83ED-474F-43DD-8A87-6461DE11E476}" type="datetime1">
              <a:rPr lang="fr-FR" smtClean="0"/>
              <a:t>03/04/2024</a:t>
            </a:fld>
            <a:endParaRPr lang="fr-FR" dirty="0"/>
          </a:p>
        </p:txBody>
      </p:sp>
      <p:sp>
        <p:nvSpPr>
          <p:cNvPr id="11" name="Nom de la direction">
            <a:extLst>
              <a:ext uri="{FF2B5EF4-FFF2-40B4-BE49-F238E27FC236}">
                <a16:creationId xmlns:a16="http://schemas.microsoft.com/office/drawing/2014/main" id="{22C2E43E-159F-42CB-A0E0-9D57B64FA7F5}"/>
              </a:ext>
            </a:extLst>
          </p:cNvPr>
          <p:cNvSpPr>
            <a:spLocks noGrp="1"/>
          </p:cNvSpPr>
          <p:nvPr>
            <p:ph type="body" sz="quarter" idx="11" hasCustomPrompt="1"/>
          </p:nvPr>
        </p:nvSpPr>
        <p:spPr>
          <a:xfrm>
            <a:off x="9872566" y="4859607"/>
            <a:ext cx="1939220" cy="1046163"/>
          </a:xfrm>
          <a:prstGeom prst="rect">
            <a:avLst/>
          </a:prstGeom>
        </p:spPr>
        <p:txBody>
          <a:bodyPr anchor="ctr">
            <a:normAutofit/>
          </a:bodyPr>
          <a:lstStyle>
            <a:lvl1pPr marL="0" indent="0" algn="l">
              <a:buFontTx/>
              <a:buNone/>
              <a:defRPr sz="1400">
                <a:solidFill>
                  <a:schemeClr val="tx1"/>
                </a:solidFill>
                <a:latin typeface="Montserrat ExtraBold" panose="00000900000000000000" pitchFamily="50" charset="0"/>
              </a:defRPr>
            </a:lvl1pPr>
          </a:lstStyle>
          <a:p>
            <a:pPr lvl="0"/>
            <a:r>
              <a:rPr lang="fr-FR" dirty="0"/>
              <a:t>[Insérez le nom</a:t>
            </a:r>
            <a:br>
              <a:rPr lang="fr-FR" dirty="0"/>
            </a:br>
            <a:r>
              <a:rPr lang="fr-FR" dirty="0"/>
              <a:t>de la direction]</a:t>
            </a:r>
          </a:p>
        </p:txBody>
      </p:sp>
      <p:sp>
        <p:nvSpPr>
          <p:cNvPr id="3" name="Sous-titre 2">
            <a:extLst>
              <a:ext uri="{FF2B5EF4-FFF2-40B4-BE49-F238E27FC236}">
                <a16:creationId xmlns:a16="http://schemas.microsoft.com/office/drawing/2014/main" id="{FCF66846-5962-4323-A047-6C1634F93170}"/>
              </a:ext>
            </a:extLst>
          </p:cNvPr>
          <p:cNvSpPr>
            <a:spLocks noGrp="1"/>
          </p:cNvSpPr>
          <p:nvPr>
            <p:ph type="subTitle" idx="1" hasCustomPrompt="1"/>
          </p:nvPr>
        </p:nvSpPr>
        <p:spPr>
          <a:xfrm>
            <a:off x="3838901" y="4469172"/>
            <a:ext cx="3978111" cy="859982"/>
          </a:xfrm>
          <a:prstGeom prst="rect">
            <a:avLst/>
          </a:prstGeom>
        </p:spPr>
        <p:txBody>
          <a:bodyPr/>
          <a:lstStyle>
            <a:lvl1pPr marL="0" indent="0" algn="l">
              <a:buNone/>
              <a:defRPr sz="2400">
                <a:solidFill>
                  <a:schemeClr val="bg1"/>
                </a:solidFill>
                <a:latin typeface="Montserrat"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2" name="Titre 1">
            <a:extLst>
              <a:ext uri="{FF2B5EF4-FFF2-40B4-BE49-F238E27FC236}">
                <a16:creationId xmlns:a16="http://schemas.microsoft.com/office/drawing/2014/main" id="{51595A1E-77F9-4EBA-89C5-FB6529ACC480}"/>
              </a:ext>
            </a:extLst>
          </p:cNvPr>
          <p:cNvSpPr>
            <a:spLocks noGrp="1"/>
          </p:cNvSpPr>
          <p:nvPr>
            <p:ph type="ctrTitle" hasCustomPrompt="1"/>
          </p:nvPr>
        </p:nvSpPr>
        <p:spPr>
          <a:xfrm>
            <a:off x="3841712" y="3009480"/>
            <a:ext cx="6030854" cy="1116054"/>
          </a:xfrm>
          <a:prstGeom prst="rect">
            <a:avLst/>
          </a:prstGeom>
        </p:spPr>
        <p:txBody>
          <a:bodyPr anchor="t">
            <a:noAutofit/>
          </a:bodyPr>
          <a:lstStyle>
            <a:lvl1pPr algn="l">
              <a:defRPr sz="4400">
                <a:solidFill>
                  <a:schemeClr val="bg1"/>
                </a:solidFill>
              </a:defRPr>
            </a:lvl1pPr>
          </a:lstStyle>
          <a:p>
            <a:r>
              <a:rPr lang="fr-FR" dirty="0"/>
              <a:t>[Modifiez le titre sur une ou deux lignes]</a:t>
            </a:r>
          </a:p>
        </p:txBody>
      </p:sp>
      <p:pic>
        <p:nvPicPr>
          <p:cNvPr id="12" name="blanc tournant">
            <a:extLst>
              <a:ext uri="{FF2B5EF4-FFF2-40B4-BE49-F238E27FC236}">
                <a16:creationId xmlns:a16="http://schemas.microsoft.com/office/drawing/2014/main" id="{0088066D-AE62-4F14-85D7-C006FA9D54DF}"/>
              </a:ext>
              <a:ext uri="{C183D7F6-B498-43B3-948B-1728B52AA6E4}">
                <adec:decorative xmlns:adec="http://schemas.microsoft.com/office/drawing/2017/decorative" val="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13" name="Rectangle 12">
            <a:extLst>
              <a:ext uri="{FF2B5EF4-FFF2-40B4-BE49-F238E27FC236}">
                <a16:creationId xmlns:a16="http://schemas.microsoft.com/office/drawing/2014/main" id="{1110D60D-A26F-440E-9AE5-BFC14FE9AFC3}"/>
              </a:ext>
            </a:extLst>
          </p:cNvPr>
          <p:cNvSpPr/>
          <p:nvPr userDrawn="1"/>
        </p:nvSpPr>
        <p:spPr>
          <a:xfrm>
            <a:off x="11033185" y="6114118"/>
            <a:ext cx="86479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descr="Une image contenant Graphique, graphisme, Police, capture d’écran&#10;&#10;Description générée automatiquement">
            <a:extLst>
              <a:ext uri="{FF2B5EF4-FFF2-40B4-BE49-F238E27FC236}">
                <a16:creationId xmlns:a16="http://schemas.microsoft.com/office/drawing/2014/main" id="{1CFD8315-803E-456E-ADD7-E68F4CD26B3D}"/>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11125393" y="6296681"/>
            <a:ext cx="686393" cy="108000"/>
          </a:xfrm>
          <a:prstGeom prst="rect">
            <a:avLst/>
          </a:prstGeom>
        </p:spPr>
      </p:pic>
      <p:sp>
        <p:nvSpPr>
          <p:cNvPr id="16" name="Rectangle 15">
            <a:extLst>
              <a:ext uri="{FF2B5EF4-FFF2-40B4-BE49-F238E27FC236}">
                <a16:creationId xmlns:a16="http://schemas.microsoft.com/office/drawing/2014/main" id="{51A93AEB-CDF4-447B-91FC-BA9F0F5CAB57}"/>
              </a:ext>
            </a:extLst>
          </p:cNvPr>
          <p:cNvSpPr/>
          <p:nvPr userDrawn="1"/>
        </p:nvSpPr>
        <p:spPr>
          <a:xfrm>
            <a:off x="8567351" y="6114118"/>
            <a:ext cx="100501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descr="Une image contenant Police, Graphique, logo, texte&#10;&#10;Description générée automatiquement">
            <a:extLst>
              <a:ext uri="{FF2B5EF4-FFF2-40B4-BE49-F238E27FC236}">
                <a16:creationId xmlns:a16="http://schemas.microsoft.com/office/drawing/2014/main" id="{C58D10A9-45E9-413A-9FF3-4EFDE0255E5C}"/>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8684919" y="6262774"/>
            <a:ext cx="769879" cy="180000"/>
          </a:xfrm>
          <a:prstGeom prst="rect">
            <a:avLst/>
          </a:prstGeom>
        </p:spPr>
      </p:pic>
    </p:spTree>
    <p:extLst>
      <p:ext uri="{BB962C8B-B14F-4D97-AF65-F5344CB8AC3E}">
        <p14:creationId xmlns:p14="http://schemas.microsoft.com/office/powerpoint/2010/main" val="26700828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uverture">
    <p:spTree>
      <p:nvGrpSpPr>
        <p:cNvPr id="1" name=""/>
        <p:cNvGrpSpPr/>
        <p:nvPr/>
      </p:nvGrpSpPr>
      <p:grpSpPr>
        <a:xfrm>
          <a:off x="0" y="0"/>
          <a:ext cx="0" cy="0"/>
          <a:chOff x="0" y="0"/>
          <a:chExt cx="0" cy="0"/>
        </a:xfrm>
      </p:grpSpPr>
      <p:pic>
        <p:nvPicPr>
          <p:cNvPr id="10" name="image fond">
            <a:extLst>
              <a:ext uri="{FF2B5EF4-FFF2-40B4-BE49-F238E27FC236}">
                <a16:creationId xmlns:a16="http://schemas.microsoft.com/office/drawing/2014/main" id="{4B3458F4-DBCE-403B-A3F5-E7ABB122D233}"/>
              </a:ext>
            </a:extLst>
          </p:cNvPr>
          <p:cNvPicPr>
            <a:picLocks noChangeAspect="1"/>
          </p:cNvPicPr>
          <p:nvPr userDrawn="1"/>
        </p:nvPicPr>
        <p:blipFill rotWithShape="1">
          <a:blip r:embed="rId2">
            <a:duotone>
              <a:prstClr val="black"/>
              <a:schemeClr val="accent1">
                <a:tint val="45000"/>
                <a:satMod val="400000"/>
              </a:schemeClr>
            </a:duotone>
            <a:extLst>
              <a:ext uri="{28A0092B-C50C-407E-A947-70E740481C1C}">
                <a14:useLocalDpi xmlns:a14="http://schemas.microsoft.com/office/drawing/2010/main" val="0"/>
              </a:ext>
            </a:extLst>
          </a:blip>
          <a:srcRect t="13774" b="28310"/>
          <a:stretch/>
        </p:blipFill>
        <p:spPr>
          <a:xfrm>
            <a:off x="0" y="0"/>
            <a:ext cx="12192000" cy="6858001"/>
          </a:xfrm>
          <a:prstGeom prst="rect">
            <a:avLst/>
          </a:prstGeom>
        </p:spPr>
      </p:pic>
      <p:pic>
        <p:nvPicPr>
          <p:cNvPr id="6" name="Quart de rond vert">
            <a:extLst>
              <a:ext uri="{FF2B5EF4-FFF2-40B4-BE49-F238E27FC236}">
                <a16:creationId xmlns:a16="http://schemas.microsoft.com/office/drawing/2014/main" id="{0779959D-3315-4FDB-A452-D83C176728F9}"/>
              </a:ext>
              <a:ext uri="{C183D7F6-B498-43B3-948B-1728B52AA6E4}">
                <adec:decorative xmlns:adec="http://schemas.microsoft.com/office/drawing/2017/decorative" val="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776512" y="3151103"/>
            <a:ext cx="3145929" cy="3381671"/>
          </a:xfrm>
          <a:prstGeom prst="rect">
            <a:avLst/>
          </a:prstGeom>
        </p:spPr>
      </p:pic>
      <p:pic>
        <p:nvPicPr>
          <p:cNvPr id="9" name="Bandeau gauche logo">
            <a:extLst>
              <a:ext uri="{FF2B5EF4-FFF2-40B4-BE49-F238E27FC236}">
                <a16:creationId xmlns:a16="http://schemas.microsoft.com/office/drawing/2014/main" id="{64D7BBFE-CDD5-4E21-BCF2-C4DF6B8BD1E6}"/>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294013" y="248356"/>
            <a:ext cx="3250875" cy="6355643"/>
          </a:xfrm>
          <a:prstGeom prst="rect">
            <a:avLst/>
          </a:prstGeom>
        </p:spPr>
      </p:pic>
      <p:pic>
        <p:nvPicPr>
          <p:cNvPr id="14" name="bandeau bas logos">
            <a:extLst>
              <a:ext uri="{FF2B5EF4-FFF2-40B4-BE49-F238E27FC236}">
                <a16:creationId xmlns:a16="http://schemas.microsoft.com/office/drawing/2014/main" id="{47FF70CC-2F0C-423B-8E26-8FCC49CB9852}"/>
              </a:ext>
              <a:ext uri="{C183D7F6-B498-43B3-948B-1728B52AA6E4}">
                <adec:decorative xmlns:adec="http://schemas.microsoft.com/office/drawing/2017/decorative" val="1"/>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6609499" y="6060589"/>
            <a:ext cx="5288483" cy="472186"/>
          </a:xfrm>
          <a:prstGeom prst="rect">
            <a:avLst/>
          </a:prstGeom>
        </p:spPr>
      </p:pic>
      <p:sp>
        <p:nvSpPr>
          <p:cNvPr id="4" name="Date">
            <a:extLst>
              <a:ext uri="{FF2B5EF4-FFF2-40B4-BE49-F238E27FC236}">
                <a16:creationId xmlns:a16="http://schemas.microsoft.com/office/drawing/2014/main" id="{38AACA5D-79D1-43D7-B425-D44B2AF206E9}"/>
              </a:ext>
            </a:extLst>
          </p:cNvPr>
          <p:cNvSpPr>
            <a:spLocks noGrp="1"/>
          </p:cNvSpPr>
          <p:nvPr>
            <p:ph type="dt" sz="half" idx="10"/>
          </p:nvPr>
        </p:nvSpPr>
        <p:spPr>
          <a:xfrm>
            <a:off x="3838901" y="6114119"/>
            <a:ext cx="1155607" cy="365125"/>
          </a:xfrm>
        </p:spPr>
        <p:txBody>
          <a:bodyPr/>
          <a:lstStyle>
            <a:lvl1pPr>
              <a:defRPr b="1">
                <a:solidFill>
                  <a:schemeClr val="bg1"/>
                </a:solidFill>
                <a:latin typeface="Montserrat" panose="00000500000000000000" pitchFamily="50" charset="0"/>
              </a:defRPr>
            </a:lvl1pPr>
          </a:lstStyle>
          <a:p>
            <a:fld id="{870F83ED-474F-43DD-8A87-6461DE11E476}" type="datetime1">
              <a:rPr lang="fr-FR" smtClean="0"/>
              <a:t>03/04/2024</a:t>
            </a:fld>
            <a:endParaRPr lang="fr-FR" dirty="0"/>
          </a:p>
        </p:txBody>
      </p:sp>
      <p:sp>
        <p:nvSpPr>
          <p:cNvPr id="11" name="Nom de la direction">
            <a:extLst>
              <a:ext uri="{FF2B5EF4-FFF2-40B4-BE49-F238E27FC236}">
                <a16:creationId xmlns:a16="http://schemas.microsoft.com/office/drawing/2014/main" id="{22C2E43E-159F-42CB-A0E0-9D57B64FA7F5}"/>
              </a:ext>
            </a:extLst>
          </p:cNvPr>
          <p:cNvSpPr>
            <a:spLocks noGrp="1"/>
          </p:cNvSpPr>
          <p:nvPr>
            <p:ph type="body" sz="quarter" idx="11" hasCustomPrompt="1"/>
          </p:nvPr>
        </p:nvSpPr>
        <p:spPr>
          <a:xfrm>
            <a:off x="9872566" y="4859607"/>
            <a:ext cx="1939220" cy="1046163"/>
          </a:xfrm>
          <a:prstGeom prst="rect">
            <a:avLst/>
          </a:prstGeom>
        </p:spPr>
        <p:txBody>
          <a:bodyPr anchor="ctr">
            <a:normAutofit/>
          </a:bodyPr>
          <a:lstStyle>
            <a:lvl1pPr marL="0" indent="0" algn="l">
              <a:buFontTx/>
              <a:buNone/>
              <a:defRPr sz="1400">
                <a:solidFill>
                  <a:schemeClr val="tx1"/>
                </a:solidFill>
                <a:latin typeface="Montserrat ExtraBold" panose="00000900000000000000" pitchFamily="50" charset="0"/>
              </a:defRPr>
            </a:lvl1pPr>
          </a:lstStyle>
          <a:p>
            <a:pPr lvl="0"/>
            <a:r>
              <a:rPr lang="fr-FR" dirty="0"/>
              <a:t>[Insérez le nom</a:t>
            </a:r>
            <a:br>
              <a:rPr lang="fr-FR" dirty="0"/>
            </a:br>
            <a:r>
              <a:rPr lang="fr-FR" dirty="0"/>
              <a:t>de la direction]</a:t>
            </a:r>
          </a:p>
        </p:txBody>
      </p:sp>
      <p:sp>
        <p:nvSpPr>
          <p:cNvPr id="3" name="Sous-titre 2">
            <a:extLst>
              <a:ext uri="{FF2B5EF4-FFF2-40B4-BE49-F238E27FC236}">
                <a16:creationId xmlns:a16="http://schemas.microsoft.com/office/drawing/2014/main" id="{FCF66846-5962-4323-A047-6C1634F93170}"/>
              </a:ext>
            </a:extLst>
          </p:cNvPr>
          <p:cNvSpPr>
            <a:spLocks noGrp="1"/>
          </p:cNvSpPr>
          <p:nvPr>
            <p:ph type="subTitle" idx="1" hasCustomPrompt="1"/>
          </p:nvPr>
        </p:nvSpPr>
        <p:spPr>
          <a:xfrm>
            <a:off x="3838901" y="4469172"/>
            <a:ext cx="3978111" cy="859982"/>
          </a:xfrm>
          <a:prstGeom prst="rect">
            <a:avLst/>
          </a:prstGeom>
        </p:spPr>
        <p:txBody>
          <a:bodyPr/>
          <a:lstStyle>
            <a:lvl1pPr marL="0" indent="0" algn="l">
              <a:buNone/>
              <a:defRPr sz="2400">
                <a:solidFill>
                  <a:schemeClr val="bg1"/>
                </a:solidFill>
                <a:latin typeface="Montserrat" panose="00000500000000000000" pitchFamily="50"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sp>
        <p:nvSpPr>
          <p:cNvPr id="2" name="Titre 1">
            <a:extLst>
              <a:ext uri="{FF2B5EF4-FFF2-40B4-BE49-F238E27FC236}">
                <a16:creationId xmlns:a16="http://schemas.microsoft.com/office/drawing/2014/main" id="{51595A1E-77F9-4EBA-89C5-FB6529ACC480}"/>
              </a:ext>
            </a:extLst>
          </p:cNvPr>
          <p:cNvSpPr>
            <a:spLocks noGrp="1"/>
          </p:cNvSpPr>
          <p:nvPr>
            <p:ph type="ctrTitle" hasCustomPrompt="1"/>
          </p:nvPr>
        </p:nvSpPr>
        <p:spPr>
          <a:xfrm>
            <a:off x="3841712" y="3009480"/>
            <a:ext cx="6030854" cy="1116054"/>
          </a:xfrm>
          <a:prstGeom prst="rect">
            <a:avLst/>
          </a:prstGeom>
        </p:spPr>
        <p:txBody>
          <a:bodyPr anchor="t">
            <a:noAutofit/>
          </a:bodyPr>
          <a:lstStyle>
            <a:lvl1pPr algn="l">
              <a:defRPr sz="4400">
                <a:solidFill>
                  <a:schemeClr val="bg1"/>
                </a:solidFill>
              </a:defRPr>
            </a:lvl1pPr>
          </a:lstStyle>
          <a:p>
            <a:r>
              <a:rPr lang="fr-FR" dirty="0"/>
              <a:t>[Modifiez le titre sur une ou deux lignes]</a:t>
            </a:r>
          </a:p>
        </p:txBody>
      </p:sp>
      <p:pic>
        <p:nvPicPr>
          <p:cNvPr id="12" name="blanc tournant">
            <a:extLst>
              <a:ext uri="{FF2B5EF4-FFF2-40B4-BE49-F238E27FC236}">
                <a16:creationId xmlns:a16="http://schemas.microsoft.com/office/drawing/2014/main" id="{BE434EAA-7A81-4183-93D4-94C751867820}"/>
              </a:ext>
              <a:ext uri="{C183D7F6-B498-43B3-948B-1728B52AA6E4}">
                <adec:decorative xmlns:adec="http://schemas.microsoft.com/office/drawing/2017/decorative" val="1"/>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
        <p:nvSpPr>
          <p:cNvPr id="13" name="Rectangle 12">
            <a:extLst>
              <a:ext uri="{FF2B5EF4-FFF2-40B4-BE49-F238E27FC236}">
                <a16:creationId xmlns:a16="http://schemas.microsoft.com/office/drawing/2014/main" id="{56227F02-F12C-4D2C-ABD6-AB8C7C95A067}"/>
              </a:ext>
            </a:extLst>
          </p:cNvPr>
          <p:cNvSpPr/>
          <p:nvPr userDrawn="1"/>
        </p:nvSpPr>
        <p:spPr>
          <a:xfrm>
            <a:off x="11033185" y="6114118"/>
            <a:ext cx="86479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Image 14" descr="Une image contenant Graphique, graphisme, Police, capture d’écran&#10;&#10;Description générée automatiquement">
            <a:extLst>
              <a:ext uri="{FF2B5EF4-FFF2-40B4-BE49-F238E27FC236}">
                <a16:creationId xmlns:a16="http://schemas.microsoft.com/office/drawing/2014/main" id="{78FE11A3-5F15-4C7C-B5FE-6E9D1FAD16AA}"/>
              </a:ext>
            </a:extLst>
          </p:cNvPr>
          <p:cNvPicPr>
            <a:picLocks noChangeAspect="1"/>
          </p:cNvPicPr>
          <p:nvPr userDrawn="1"/>
        </p:nvPicPr>
        <p:blipFill>
          <a:blip r:embed="rId8" cstate="screen">
            <a:extLst>
              <a:ext uri="{28A0092B-C50C-407E-A947-70E740481C1C}">
                <a14:useLocalDpi xmlns:a14="http://schemas.microsoft.com/office/drawing/2010/main" val="0"/>
              </a:ext>
            </a:extLst>
          </a:blip>
          <a:stretch>
            <a:fillRect/>
          </a:stretch>
        </p:blipFill>
        <p:spPr>
          <a:xfrm>
            <a:off x="11125393" y="6296681"/>
            <a:ext cx="686393" cy="108000"/>
          </a:xfrm>
          <a:prstGeom prst="rect">
            <a:avLst/>
          </a:prstGeom>
        </p:spPr>
      </p:pic>
      <p:sp>
        <p:nvSpPr>
          <p:cNvPr id="16" name="Rectangle 15">
            <a:extLst>
              <a:ext uri="{FF2B5EF4-FFF2-40B4-BE49-F238E27FC236}">
                <a16:creationId xmlns:a16="http://schemas.microsoft.com/office/drawing/2014/main" id="{1E824315-5CBB-4D04-8998-F692F12D22EE}"/>
              </a:ext>
            </a:extLst>
          </p:cNvPr>
          <p:cNvSpPr/>
          <p:nvPr userDrawn="1"/>
        </p:nvSpPr>
        <p:spPr>
          <a:xfrm>
            <a:off x="8567351" y="6114118"/>
            <a:ext cx="1005017" cy="4186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7" name="Image 16" descr="Une image contenant Police, Graphique, logo, texte&#10;&#10;Description générée automatiquement">
            <a:extLst>
              <a:ext uri="{FF2B5EF4-FFF2-40B4-BE49-F238E27FC236}">
                <a16:creationId xmlns:a16="http://schemas.microsoft.com/office/drawing/2014/main" id="{54A5075A-4157-436E-93FE-8FFD31039F73}"/>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8684919" y="6262774"/>
            <a:ext cx="769879" cy="180000"/>
          </a:xfrm>
          <a:prstGeom prst="rect">
            <a:avLst/>
          </a:prstGeom>
        </p:spPr>
      </p:pic>
    </p:spTree>
    <p:extLst>
      <p:ext uri="{BB962C8B-B14F-4D97-AF65-F5344CB8AC3E}">
        <p14:creationId xmlns:p14="http://schemas.microsoft.com/office/powerpoint/2010/main" val="4206905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Section avec image">
    <p:spTree>
      <p:nvGrpSpPr>
        <p:cNvPr id="1" name=""/>
        <p:cNvGrpSpPr/>
        <p:nvPr/>
      </p:nvGrpSpPr>
      <p:grpSpPr>
        <a:xfrm>
          <a:off x="0" y="0"/>
          <a:ext cx="0" cy="0"/>
          <a:chOff x="0" y="0"/>
          <a:chExt cx="0" cy="0"/>
        </a:xfrm>
      </p:grpSpPr>
      <p:sp>
        <p:nvSpPr>
          <p:cNvPr id="9" name="Image">
            <a:extLst>
              <a:ext uri="{FF2B5EF4-FFF2-40B4-BE49-F238E27FC236}">
                <a16:creationId xmlns:a16="http://schemas.microsoft.com/office/drawing/2014/main" id="{ADB4883B-C63B-47C7-89F1-AD8AF7995D98}"/>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sp>
        <p:nvSpPr>
          <p:cNvPr id="16" name="Titre">
            <a:extLst>
              <a:ext uri="{FF2B5EF4-FFF2-40B4-BE49-F238E27FC236}">
                <a16:creationId xmlns:a16="http://schemas.microsoft.com/office/drawing/2014/main" id="{66440239-FF27-4397-AEFF-63E898F240D7}"/>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6" name="Sous-titre">
            <a:extLst>
              <a:ext uri="{FF2B5EF4-FFF2-40B4-BE49-F238E27FC236}">
                <a16:creationId xmlns:a16="http://schemas.microsoft.com/office/drawing/2014/main" id="{7B8806DF-3EA0-4D0A-9717-A43FF4279BD1}"/>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8" name="Graphique 7">
            <a:extLst>
              <a:ext uri="{FF2B5EF4-FFF2-40B4-BE49-F238E27FC236}">
                <a16:creationId xmlns:a16="http://schemas.microsoft.com/office/drawing/2014/main" id="{FA85953E-BC36-4C5D-A533-03B336F95199}"/>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pic>
        <p:nvPicPr>
          <p:cNvPr id="11" name="Graphique 10">
            <a:extLst>
              <a:ext uri="{FF2B5EF4-FFF2-40B4-BE49-F238E27FC236}">
                <a16:creationId xmlns:a16="http://schemas.microsoft.com/office/drawing/2014/main" id="{071DFADF-37E4-41D6-8994-AEAC1F1F7D4F}"/>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961366" cy="2426305"/>
          </a:xfrm>
          <a:prstGeom prst="rect">
            <a:avLst/>
          </a:prstGeom>
        </p:spPr>
      </p:pic>
    </p:spTree>
    <p:extLst>
      <p:ext uri="{BB962C8B-B14F-4D97-AF65-F5344CB8AC3E}">
        <p14:creationId xmlns:p14="http://schemas.microsoft.com/office/powerpoint/2010/main" val="3280020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Section avec image">
    <p:spTree>
      <p:nvGrpSpPr>
        <p:cNvPr id="1" name=""/>
        <p:cNvGrpSpPr/>
        <p:nvPr/>
      </p:nvGrpSpPr>
      <p:grpSpPr>
        <a:xfrm>
          <a:off x="0" y="0"/>
          <a:ext cx="0" cy="0"/>
          <a:chOff x="0" y="0"/>
          <a:chExt cx="0" cy="0"/>
        </a:xfrm>
      </p:grpSpPr>
      <p:sp>
        <p:nvSpPr>
          <p:cNvPr id="19" name="Image">
            <a:extLst>
              <a:ext uri="{FF2B5EF4-FFF2-40B4-BE49-F238E27FC236}">
                <a16:creationId xmlns:a16="http://schemas.microsoft.com/office/drawing/2014/main" id="{4774AA23-216D-4B1A-8CDB-26578333D6AC}"/>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pic>
        <p:nvPicPr>
          <p:cNvPr id="6" name="Graphique 5">
            <a:extLst>
              <a:ext uri="{FF2B5EF4-FFF2-40B4-BE49-F238E27FC236}">
                <a16:creationId xmlns:a16="http://schemas.microsoft.com/office/drawing/2014/main" id="{7DF03680-703D-4C20-BC5E-5D97DEA9EFC2}"/>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sp>
        <p:nvSpPr>
          <p:cNvPr id="7" name="Titre">
            <a:extLst>
              <a:ext uri="{FF2B5EF4-FFF2-40B4-BE49-F238E27FC236}">
                <a16:creationId xmlns:a16="http://schemas.microsoft.com/office/drawing/2014/main" id="{2FE32E5F-B5E3-4498-9B04-A1CF5D5545DF}"/>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8" name="Sous-titre">
            <a:extLst>
              <a:ext uri="{FF2B5EF4-FFF2-40B4-BE49-F238E27FC236}">
                <a16:creationId xmlns:a16="http://schemas.microsoft.com/office/drawing/2014/main" id="{C27110F8-9862-4E36-9082-CFA1470903CE}"/>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11" name="Graphique 10">
            <a:extLst>
              <a:ext uri="{FF2B5EF4-FFF2-40B4-BE49-F238E27FC236}">
                <a16:creationId xmlns:a16="http://schemas.microsoft.com/office/drawing/2014/main" id="{87CD071B-421B-4B94-8503-A50FBBE9D02E}"/>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1"/>
            <a:ext cx="1652530" cy="2478795"/>
          </a:xfrm>
          <a:prstGeom prst="rect">
            <a:avLst/>
          </a:prstGeom>
        </p:spPr>
      </p:pic>
    </p:spTree>
    <p:extLst>
      <p:ext uri="{BB962C8B-B14F-4D97-AF65-F5344CB8AC3E}">
        <p14:creationId xmlns:p14="http://schemas.microsoft.com/office/powerpoint/2010/main" val="1476865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Section avec image">
    <p:spTree>
      <p:nvGrpSpPr>
        <p:cNvPr id="1" name=""/>
        <p:cNvGrpSpPr/>
        <p:nvPr/>
      </p:nvGrpSpPr>
      <p:grpSpPr>
        <a:xfrm>
          <a:off x="0" y="0"/>
          <a:ext cx="0" cy="0"/>
          <a:chOff x="0" y="0"/>
          <a:chExt cx="0" cy="0"/>
        </a:xfrm>
      </p:grpSpPr>
      <p:sp>
        <p:nvSpPr>
          <p:cNvPr id="19" name="Image">
            <a:extLst>
              <a:ext uri="{FF2B5EF4-FFF2-40B4-BE49-F238E27FC236}">
                <a16:creationId xmlns:a16="http://schemas.microsoft.com/office/drawing/2014/main" id="{6829555A-65D3-4E3C-98BC-9EB244FD44AE}"/>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sp>
        <p:nvSpPr>
          <p:cNvPr id="6" name="Titre">
            <a:extLst>
              <a:ext uri="{FF2B5EF4-FFF2-40B4-BE49-F238E27FC236}">
                <a16:creationId xmlns:a16="http://schemas.microsoft.com/office/drawing/2014/main" id="{2E35E945-CA39-4B2D-AD0A-07FDC9D986D5}"/>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7" name="Sous-titre">
            <a:extLst>
              <a:ext uri="{FF2B5EF4-FFF2-40B4-BE49-F238E27FC236}">
                <a16:creationId xmlns:a16="http://schemas.microsoft.com/office/drawing/2014/main" id="{1AA77B4F-56AC-4FCF-B674-E0B4D0EF9427}"/>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8" name="Graphique 7">
            <a:extLst>
              <a:ext uri="{FF2B5EF4-FFF2-40B4-BE49-F238E27FC236}">
                <a16:creationId xmlns:a16="http://schemas.microsoft.com/office/drawing/2014/main" id="{0BC178B9-818B-4974-B2D8-E039D8C00F45}"/>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pic>
        <p:nvPicPr>
          <p:cNvPr id="11" name="Graphique 10">
            <a:extLst>
              <a:ext uri="{FF2B5EF4-FFF2-40B4-BE49-F238E27FC236}">
                <a16:creationId xmlns:a16="http://schemas.microsoft.com/office/drawing/2014/main" id="{D1C75BE1-7DE7-41A9-83C2-52629EF01F9B}"/>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8858" y="0"/>
            <a:ext cx="1431068" cy="2492828"/>
          </a:xfrm>
          <a:prstGeom prst="rect">
            <a:avLst/>
          </a:prstGeom>
        </p:spPr>
      </p:pic>
    </p:spTree>
    <p:extLst>
      <p:ext uri="{BB962C8B-B14F-4D97-AF65-F5344CB8AC3E}">
        <p14:creationId xmlns:p14="http://schemas.microsoft.com/office/powerpoint/2010/main" val="4231202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Section avec image">
    <p:spTree>
      <p:nvGrpSpPr>
        <p:cNvPr id="1" name=""/>
        <p:cNvGrpSpPr/>
        <p:nvPr/>
      </p:nvGrpSpPr>
      <p:grpSpPr>
        <a:xfrm>
          <a:off x="0" y="0"/>
          <a:ext cx="0" cy="0"/>
          <a:chOff x="0" y="0"/>
          <a:chExt cx="0" cy="0"/>
        </a:xfrm>
      </p:grpSpPr>
      <p:sp>
        <p:nvSpPr>
          <p:cNvPr id="18" name="Image">
            <a:extLst>
              <a:ext uri="{FF2B5EF4-FFF2-40B4-BE49-F238E27FC236}">
                <a16:creationId xmlns:a16="http://schemas.microsoft.com/office/drawing/2014/main" id="{781C29BC-F5FB-47F4-A6E4-94B82CA9DBF8}"/>
              </a:ext>
            </a:extLst>
          </p:cNvPr>
          <p:cNvSpPr>
            <a:spLocks noGrp="1"/>
          </p:cNvSpPr>
          <p:nvPr>
            <p:ph type="pic" sz="quarter" idx="17" hasCustomPrompt="1"/>
          </p:nvPr>
        </p:nvSpPr>
        <p:spPr bwMode="gray">
          <a:xfrm>
            <a:off x="4863241" y="294411"/>
            <a:ext cx="7011929" cy="6269178"/>
          </a:xfrm>
          <a:custGeom>
            <a:avLst/>
            <a:gdLst>
              <a:gd name="connsiteX0" fmla="*/ 2100376 w 5835650"/>
              <a:gd name="connsiteY0" fmla="*/ 0 h 6867525"/>
              <a:gd name="connsiteX1" fmla="*/ 5835650 w 5835650"/>
              <a:gd name="connsiteY1" fmla="*/ 0 h 6867525"/>
              <a:gd name="connsiteX2" fmla="*/ 5835650 w 5835650"/>
              <a:gd name="connsiteY2" fmla="*/ 6867525 h 6867525"/>
              <a:gd name="connsiteX3" fmla="*/ 0 w 5835650"/>
              <a:gd name="connsiteY3" fmla="*/ 6867525 h 6867525"/>
              <a:gd name="connsiteX4" fmla="*/ 2100376 w 5835650"/>
              <a:gd name="connsiteY4" fmla="*/ 0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5650" h="6867525">
                <a:moveTo>
                  <a:pt x="2100376" y="0"/>
                </a:moveTo>
                <a:lnTo>
                  <a:pt x="5835650" y="0"/>
                </a:lnTo>
                <a:lnTo>
                  <a:pt x="5835650" y="6867525"/>
                </a:lnTo>
                <a:lnTo>
                  <a:pt x="0" y="6867525"/>
                </a:lnTo>
                <a:cubicBezTo>
                  <a:pt x="105878" y="4354807"/>
                  <a:pt x="860372" y="2010938"/>
                  <a:pt x="2100376" y="0"/>
                </a:cubicBezTo>
                <a:close/>
              </a:path>
            </a:pathLst>
          </a:custGeom>
          <a:solidFill>
            <a:schemeClr val="bg1">
              <a:lumMod val="85000"/>
            </a:schemeClr>
          </a:solidFill>
        </p:spPr>
        <p:txBody>
          <a:bodyPr wrap="square" tIns="2160000" anchor="ctr" anchorCtr="0">
            <a:noAutofit/>
          </a:bodyPr>
          <a:lstStyle>
            <a:lvl1pPr marL="0" indent="0" algn="ctr">
              <a:spcBef>
                <a:spcPts val="0"/>
              </a:spcBef>
              <a:spcAft>
                <a:spcPts val="0"/>
              </a:spcAft>
              <a:buFontTx/>
              <a:buNone/>
              <a:defRPr sz="1600">
                <a:solidFill>
                  <a:schemeClr val="tx1">
                    <a:lumMod val="50000"/>
                  </a:schemeClr>
                </a:solidFill>
                <a:latin typeface="Montserrat" panose="00000500000000000000" pitchFamily="50" charset="0"/>
              </a:defRPr>
            </a:lvl1pPr>
          </a:lstStyle>
          <a:p>
            <a:r>
              <a:rPr lang="fr-FR" noProof="0" dirty="0"/>
              <a:t>Sélectionner l’icône pour insérer </a:t>
            </a:r>
            <a:br>
              <a:rPr lang="fr-FR" noProof="0" dirty="0"/>
            </a:br>
            <a:r>
              <a:rPr lang="fr-FR" noProof="0" dirty="0"/>
              <a:t>une image, puis disposer l’image </a:t>
            </a:r>
            <a:br>
              <a:rPr lang="fr-FR" noProof="0" dirty="0"/>
            </a:br>
            <a:r>
              <a:rPr lang="fr-FR" noProof="0" dirty="0"/>
              <a:t>en arrière plan (Sélectionner l’image </a:t>
            </a:r>
            <a:br>
              <a:rPr lang="fr-FR" noProof="0" dirty="0"/>
            </a:br>
            <a:r>
              <a:rPr lang="fr-FR" noProof="0" dirty="0"/>
              <a:t>avec le bouton droit de la souris / </a:t>
            </a:r>
            <a:br>
              <a:rPr lang="fr-FR" noProof="0" dirty="0"/>
            </a:br>
            <a:r>
              <a:rPr lang="fr-FR" noProof="0" dirty="0"/>
              <a:t>Mettre à l’arrière plan)                 </a:t>
            </a:r>
          </a:p>
        </p:txBody>
      </p:sp>
      <p:pic>
        <p:nvPicPr>
          <p:cNvPr id="6" name="Graphique 5">
            <a:extLst>
              <a:ext uri="{FF2B5EF4-FFF2-40B4-BE49-F238E27FC236}">
                <a16:creationId xmlns:a16="http://schemas.microsoft.com/office/drawing/2014/main" id="{9C1CC2DA-6B5B-4996-8C6E-1BBA6F187D4A}"/>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59234" y="5947494"/>
            <a:ext cx="602132" cy="568681"/>
          </a:xfrm>
          <a:prstGeom prst="rect">
            <a:avLst/>
          </a:prstGeom>
        </p:spPr>
      </p:pic>
      <p:sp>
        <p:nvSpPr>
          <p:cNvPr id="7" name="Titre">
            <a:extLst>
              <a:ext uri="{FF2B5EF4-FFF2-40B4-BE49-F238E27FC236}">
                <a16:creationId xmlns:a16="http://schemas.microsoft.com/office/drawing/2014/main" id="{D6B00854-3179-461F-AFA0-40CCE7E4A320}"/>
              </a:ext>
            </a:extLst>
          </p:cNvPr>
          <p:cNvSpPr>
            <a:spLocks noGrp="1"/>
          </p:cNvSpPr>
          <p:nvPr>
            <p:ph type="title" hasCustomPrompt="1"/>
          </p:nvPr>
        </p:nvSpPr>
        <p:spPr>
          <a:xfrm>
            <a:off x="1753165" y="417689"/>
            <a:ext cx="4342835" cy="2195617"/>
          </a:xfrm>
          <a:prstGeom prst="rect">
            <a:avLst/>
          </a:prstGeom>
        </p:spPr>
        <p:txBody>
          <a:bodyPr anchor="b">
            <a:normAutofit/>
          </a:bodyPr>
          <a:lstStyle>
            <a:lvl1pPr>
              <a:defRPr sz="4400">
                <a:solidFill>
                  <a:schemeClr val="tx1"/>
                </a:solidFill>
              </a:defRPr>
            </a:lvl1pPr>
          </a:lstStyle>
          <a:p>
            <a:r>
              <a:rPr lang="fr-FR" dirty="0"/>
              <a:t>[Modifiez le titre jusqu’à 3 lignes]</a:t>
            </a:r>
          </a:p>
        </p:txBody>
      </p:sp>
      <p:sp>
        <p:nvSpPr>
          <p:cNvPr id="8" name="Sous-titre">
            <a:extLst>
              <a:ext uri="{FF2B5EF4-FFF2-40B4-BE49-F238E27FC236}">
                <a16:creationId xmlns:a16="http://schemas.microsoft.com/office/drawing/2014/main" id="{A4CE5458-AD9D-4DBD-83A3-1F4E55E6CE35}"/>
              </a:ext>
            </a:extLst>
          </p:cNvPr>
          <p:cNvSpPr>
            <a:spLocks noGrp="1"/>
          </p:cNvSpPr>
          <p:nvPr>
            <p:ph type="body" idx="1" hasCustomPrompt="1"/>
          </p:nvPr>
        </p:nvSpPr>
        <p:spPr>
          <a:xfrm>
            <a:off x="1753165" y="2744508"/>
            <a:ext cx="3428435" cy="2832203"/>
          </a:xfrm>
          <a:prstGeom prst="rect">
            <a:avLst/>
          </a:prstGeom>
        </p:spPr>
        <p:txBody>
          <a:bodyPr/>
          <a:lstStyle>
            <a:lvl1pPr marL="0" indent="0">
              <a:buNone/>
              <a:defRPr sz="2000">
                <a:solidFill>
                  <a:schemeClr val="tx1"/>
                </a:solidFill>
                <a:latin typeface="Montserrat" panose="00000500000000000000" pitchFamily="50"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fr-FR" dirty="0"/>
              <a:t>[Modifiez ou supprimez le sous-titre]</a:t>
            </a:r>
          </a:p>
        </p:txBody>
      </p:sp>
      <p:pic>
        <p:nvPicPr>
          <p:cNvPr id="9" name="Graphique 8">
            <a:extLst>
              <a:ext uri="{FF2B5EF4-FFF2-40B4-BE49-F238E27FC236}">
                <a16:creationId xmlns:a16="http://schemas.microsoft.com/office/drawing/2014/main" id="{0B44B2D0-06B3-4733-9368-6CB15DEF8B46}"/>
              </a:ext>
              <a:ext uri="{C183D7F6-B498-43B3-948B-1728B52AA6E4}">
                <adec:decorative xmlns:adec="http://schemas.microsoft.com/office/drawing/2017/decorative" val="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4085" y="0"/>
            <a:ext cx="1607886" cy="2506411"/>
          </a:xfrm>
          <a:prstGeom prst="rect">
            <a:avLst/>
          </a:prstGeom>
        </p:spPr>
      </p:pic>
    </p:spTree>
    <p:extLst>
      <p:ext uri="{BB962C8B-B14F-4D97-AF65-F5344CB8AC3E}">
        <p14:creationId xmlns:p14="http://schemas.microsoft.com/office/powerpoint/2010/main" val="230922250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8">
            <a:lum/>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AE54DC26-AF11-4A74-94D1-8AE0B0EBA95E}"/>
              </a:ext>
            </a:extLst>
          </p:cNvPr>
          <p:cNvSpPr>
            <a:spLocks noGrp="1"/>
          </p:cNvSpPr>
          <p:nvPr>
            <p:ph type="dt" sz="half" idx="2"/>
          </p:nvPr>
        </p:nvSpPr>
        <p:spPr>
          <a:xfrm>
            <a:off x="1216778" y="6231834"/>
            <a:ext cx="1155607" cy="365125"/>
          </a:xfrm>
          <a:prstGeom prst="rect">
            <a:avLst/>
          </a:prstGeom>
        </p:spPr>
        <p:txBody>
          <a:bodyPr vert="horz" lIns="91440" tIns="45720" rIns="91440" bIns="45720" rtlCol="0" anchor="t"/>
          <a:lstStyle>
            <a:lvl1pPr algn="l">
              <a:defRPr sz="1200">
                <a:solidFill>
                  <a:srgbClr val="223972"/>
                </a:solidFill>
                <a:latin typeface="Montserrat" panose="00000500000000000000" pitchFamily="50" charset="0"/>
              </a:defRPr>
            </a:lvl1pPr>
          </a:lstStyle>
          <a:p>
            <a:fld id="{FEB21044-ADC3-4380-8D1F-898C2D7C4414}" type="datetime1">
              <a:rPr lang="fr-FR" smtClean="0"/>
              <a:t>03/04/2024</a:t>
            </a:fld>
            <a:endParaRPr lang="fr-FR" dirty="0"/>
          </a:p>
        </p:txBody>
      </p:sp>
      <p:sp>
        <p:nvSpPr>
          <p:cNvPr id="5" name="Espace réservé du pied de page 4">
            <a:extLst>
              <a:ext uri="{FF2B5EF4-FFF2-40B4-BE49-F238E27FC236}">
                <a16:creationId xmlns:a16="http://schemas.microsoft.com/office/drawing/2014/main" id="{2366B267-A239-4751-8A5D-974E2D6CBB73}"/>
              </a:ext>
            </a:extLst>
          </p:cNvPr>
          <p:cNvSpPr>
            <a:spLocks noGrp="1"/>
          </p:cNvSpPr>
          <p:nvPr>
            <p:ph type="ftr" sz="quarter" idx="3"/>
          </p:nvPr>
        </p:nvSpPr>
        <p:spPr>
          <a:xfrm>
            <a:off x="2535748" y="6231834"/>
            <a:ext cx="9297018" cy="365125"/>
          </a:xfrm>
          <a:prstGeom prst="rect">
            <a:avLst/>
          </a:prstGeom>
        </p:spPr>
        <p:txBody>
          <a:bodyPr vert="horz" lIns="91440" tIns="45720" rIns="91440" bIns="45720" rtlCol="0" anchor="t"/>
          <a:lstStyle>
            <a:lvl1pPr algn="l">
              <a:defRPr sz="1200">
                <a:solidFill>
                  <a:srgbClr val="223972"/>
                </a:solidFill>
                <a:latin typeface="Montserrat" panose="00000500000000000000" pitchFamily="50" charset="0"/>
              </a:defRPr>
            </a:lvl1pPr>
          </a:lstStyle>
          <a:p>
            <a:r>
              <a:rPr lang="fr-FR" dirty="0"/>
              <a:t>[Titre de la présentation] - </a:t>
            </a:r>
            <a:r>
              <a:rPr lang="fr-FR" b="1" dirty="0"/>
              <a:t>Ucanss</a:t>
            </a:r>
            <a:r>
              <a:rPr lang="fr-FR" dirty="0"/>
              <a:t> -</a:t>
            </a:r>
            <a:r>
              <a:rPr lang="fr-FR" b="1" dirty="0"/>
              <a:t> </a:t>
            </a:r>
            <a:r>
              <a:rPr lang="fr-FR" dirty="0"/>
              <a:t>[Nom de la direction]</a:t>
            </a:r>
            <a:endParaRPr lang="fr-FR" b="1" dirty="0"/>
          </a:p>
        </p:txBody>
      </p:sp>
    </p:spTree>
    <p:extLst>
      <p:ext uri="{BB962C8B-B14F-4D97-AF65-F5344CB8AC3E}">
        <p14:creationId xmlns:p14="http://schemas.microsoft.com/office/powerpoint/2010/main" val="3957036953"/>
      </p:ext>
    </p:extLst>
  </p:cSld>
  <p:clrMap bg1="lt1" tx1="dk1" bg2="lt2" tx2="dk2" accent1="accent1" accent2="accent2" accent3="accent3" accent4="accent4" accent5="accent5" accent6="accent6" hlink="hlink" folHlink="folHlink"/>
  <p:sldLayoutIdLst>
    <p:sldLayoutId id="2147483708" r:id="rId1"/>
    <p:sldLayoutId id="2147483663" r:id="rId2"/>
    <p:sldLayoutId id="2147483707" r:id="rId3"/>
    <p:sldLayoutId id="2147483709" r:id="rId4"/>
    <p:sldLayoutId id="2147483710" r:id="rId5"/>
    <p:sldLayoutId id="2147483692" r:id="rId6"/>
    <p:sldLayoutId id="2147483674" r:id="rId7"/>
    <p:sldLayoutId id="2147483687" r:id="rId8"/>
    <p:sldLayoutId id="2147483676" r:id="rId9"/>
    <p:sldLayoutId id="2147483677" r:id="rId10"/>
    <p:sldLayoutId id="2147483678" r:id="rId11"/>
    <p:sldLayoutId id="2147483679" r:id="rId12"/>
    <p:sldLayoutId id="2147483693" r:id="rId13"/>
    <p:sldLayoutId id="2147483690"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664" r:id="rId27"/>
    <p:sldLayoutId id="2147483681" r:id="rId28"/>
    <p:sldLayoutId id="2147483666" r:id="rId29"/>
    <p:sldLayoutId id="2147483688" r:id="rId30"/>
    <p:sldLayoutId id="2147483689" r:id="rId31"/>
    <p:sldLayoutId id="2147483685" r:id="rId32"/>
    <p:sldLayoutId id="2147483686" r:id="rId33"/>
    <p:sldLayoutId id="2147483683" r:id="rId34"/>
    <p:sldLayoutId id="2147483684" r:id="rId35"/>
    <p:sldLayoutId id="2147483665" r:id="rId36"/>
  </p:sldLayoutIdLst>
  <p:hf sldNum="0" hdr="0"/>
  <p:txStyles>
    <p:titleStyle>
      <a:lvl1pPr algn="l" defTabSz="914400" rtl="0" eaLnBrk="1" latinLnBrk="0" hangingPunct="1">
        <a:lnSpc>
          <a:spcPct val="90000"/>
        </a:lnSpc>
        <a:spcBef>
          <a:spcPct val="0"/>
        </a:spcBef>
        <a:buNone/>
        <a:defRPr sz="3600" kern="1200">
          <a:solidFill>
            <a:srgbClr val="13357A"/>
          </a:solidFill>
          <a:latin typeface="TT Norms Pro Black" panose="02000903020000020004"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rgbClr val="13357A"/>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rgbClr val="13357A"/>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3357A"/>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3357A"/>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3357A"/>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3" Type="http://schemas.openxmlformats.org/officeDocument/2006/relationships/hyperlink" Target="https://lamaisonduzerodechet.org/" TargetMode="External"/><Relationship Id="rId2" Type="http://schemas.openxmlformats.org/officeDocument/2006/relationships/image" Target="../media/image74.png"/><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B4E2C4-06A4-4244-A216-2C8C74998743}"/>
              </a:ext>
            </a:extLst>
          </p:cNvPr>
          <p:cNvSpPr>
            <a:spLocks noGrp="1"/>
          </p:cNvSpPr>
          <p:nvPr>
            <p:ph type="ctrTitle"/>
          </p:nvPr>
        </p:nvSpPr>
        <p:spPr>
          <a:xfrm>
            <a:off x="2474796" y="1679714"/>
            <a:ext cx="7242407" cy="2821520"/>
          </a:xfrm>
        </p:spPr>
        <p:txBody>
          <a:bodyPr/>
          <a:lstStyle/>
          <a:p>
            <a:br>
              <a:rPr lang="fr-FR" sz="6600" dirty="0"/>
            </a:br>
            <a:r>
              <a:rPr lang="fr-FR" sz="6600" dirty="0"/>
              <a:t>Campagne </a:t>
            </a:r>
            <a:br>
              <a:rPr lang="fr-FR" sz="6600" dirty="0"/>
            </a:br>
            <a:r>
              <a:rPr lang="fr-FR" sz="6600" dirty="0" err="1"/>
              <a:t>Anti-gaspi</a:t>
            </a:r>
            <a:r>
              <a:rPr lang="fr-FR" sz="6600" dirty="0"/>
              <a:t> 2024</a:t>
            </a:r>
          </a:p>
        </p:txBody>
      </p:sp>
    </p:spTree>
    <p:extLst>
      <p:ext uri="{BB962C8B-B14F-4D97-AF65-F5344CB8AC3E}">
        <p14:creationId xmlns:p14="http://schemas.microsoft.com/office/powerpoint/2010/main" val="24813534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B9FCE167-3716-6B0D-A20C-FE864C8687BF}"/>
              </a:ext>
            </a:extLst>
          </p:cNvPr>
          <p:cNvSpPr>
            <a:spLocks noGrp="1"/>
          </p:cNvSpPr>
          <p:nvPr>
            <p:ph type="body" idx="1"/>
          </p:nvPr>
        </p:nvSpPr>
        <p:spPr>
          <a:xfrm>
            <a:off x="1753165" y="3315694"/>
            <a:ext cx="8138258" cy="2261017"/>
          </a:xfrm>
        </p:spPr>
        <p:txBody>
          <a:bodyPr/>
          <a:lstStyle/>
          <a:p>
            <a:r>
              <a:rPr lang="fr-FR" dirty="0">
                <a:latin typeface="Montserrat" panose="00000500000000000000" pitchFamily="2" charset="0"/>
              </a:rPr>
              <a:t>2 formats disponibles:</a:t>
            </a:r>
          </a:p>
          <a:p>
            <a:pPr marL="342900" indent="-342900">
              <a:buFontTx/>
              <a:buChar char="-"/>
            </a:pPr>
            <a:r>
              <a:rPr lang="fr-FR" sz="1800" dirty="0">
                <a:latin typeface="Montserrat" panose="00000500000000000000" pitchFamily="2" charset="0"/>
                <a:ea typeface="Calibri" panose="020F0502020204030204" pitchFamily="34" charset="0"/>
              </a:rPr>
              <a:t>Horizontal 2500 x 1875</a:t>
            </a:r>
          </a:p>
          <a:p>
            <a:pPr marL="342900" indent="-342900">
              <a:buFontTx/>
              <a:buChar char="-"/>
            </a:pPr>
            <a:r>
              <a:rPr lang="fr-FR" sz="1800" dirty="0">
                <a:latin typeface="Montserrat" panose="00000500000000000000" pitchFamily="2" charset="0"/>
                <a:ea typeface="Calibri" panose="020F0502020204030204" pitchFamily="34" charset="0"/>
              </a:rPr>
              <a:t>Carré 4267 x 4267</a:t>
            </a:r>
            <a:endParaRPr lang="fr-FR" dirty="0">
              <a:latin typeface="Montserrat" panose="00000500000000000000" pitchFamily="2" charset="0"/>
            </a:endParaRPr>
          </a:p>
        </p:txBody>
      </p:sp>
      <p:sp>
        <p:nvSpPr>
          <p:cNvPr id="3" name="Titre 2">
            <a:extLst>
              <a:ext uri="{FF2B5EF4-FFF2-40B4-BE49-F238E27FC236}">
                <a16:creationId xmlns:a16="http://schemas.microsoft.com/office/drawing/2014/main" id="{A4679151-5D36-010E-34F4-52FFDC0E086F}"/>
              </a:ext>
            </a:extLst>
          </p:cNvPr>
          <p:cNvSpPr>
            <a:spLocks noGrp="1"/>
          </p:cNvSpPr>
          <p:nvPr>
            <p:ph type="title"/>
          </p:nvPr>
        </p:nvSpPr>
        <p:spPr/>
        <p:txBody>
          <a:bodyPr/>
          <a:lstStyle/>
          <a:p>
            <a:r>
              <a:rPr lang="fr-FR" dirty="0"/>
              <a:t>LES VIGNETTES POUR LES RESEAUX SOCIAUX</a:t>
            </a:r>
          </a:p>
        </p:txBody>
      </p:sp>
    </p:spTree>
    <p:extLst>
      <p:ext uri="{BB962C8B-B14F-4D97-AF65-F5344CB8AC3E}">
        <p14:creationId xmlns:p14="http://schemas.microsoft.com/office/powerpoint/2010/main" val="903783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EA94C779-EF2B-761D-8698-AC4D29A93D23}"/>
              </a:ext>
            </a:extLst>
          </p:cNvPr>
          <p:cNvSpPr>
            <a:spLocks noGrp="1"/>
          </p:cNvSpPr>
          <p:nvPr>
            <p:ph type="body" idx="1"/>
          </p:nvPr>
        </p:nvSpPr>
        <p:spPr>
          <a:xfrm>
            <a:off x="355601" y="941326"/>
            <a:ext cx="5737297" cy="1173721"/>
          </a:xfrm>
        </p:spPr>
        <p:txBody>
          <a:bodyPr>
            <a:noAutofit/>
          </a:bodyPr>
          <a:lstStyle/>
          <a:p>
            <a:pPr algn="just"/>
            <a:r>
              <a:rPr lang="fr-FR" sz="1600" dirty="0" err="1"/>
              <a:t>L’Ademe</a:t>
            </a:r>
            <a:r>
              <a:rPr lang="fr-FR" sz="1600" dirty="0"/>
              <a:t> indique que l’équivalent de 1 camion poubelle de plastique est rejeté chaque minute dans l’océan. Alors qu’il soit plein de nœuds ou à malice,  l’essentiel, c’est d’avoir un sac!</a:t>
            </a:r>
          </a:p>
          <a:p>
            <a:pPr algn="just"/>
            <a:endParaRPr lang="fr-FR" sz="1600" dirty="0"/>
          </a:p>
        </p:txBody>
      </p:sp>
      <p:sp>
        <p:nvSpPr>
          <p:cNvPr id="7" name="Titre 6">
            <a:extLst>
              <a:ext uri="{FF2B5EF4-FFF2-40B4-BE49-F238E27FC236}">
                <a16:creationId xmlns:a16="http://schemas.microsoft.com/office/drawing/2014/main" id="{14F212FF-E898-8EE1-F5D2-B0CFF6856441}"/>
              </a:ext>
            </a:extLst>
          </p:cNvPr>
          <p:cNvSpPr>
            <a:spLocks noGrp="1"/>
          </p:cNvSpPr>
          <p:nvPr>
            <p:ph type="title"/>
          </p:nvPr>
        </p:nvSpPr>
        <p:spPr>
          <a:xfrm>
            <a:off x="359234" y="365126"/>
            <a:ext cx="11473536" cy="449590"/>
          </a:xfrm>
        </p:spPr>
        <p:txBody>
          <a:bodyPr>
            <a:normAutofit fontScale="90000"/>
          </a:bodyPr>
          <a:lstStyle/>
          <a:p>
            <a:r>
              <a:rPr lang="fr-FR" sz="2800" dirty="0"/>
              <a:t>Partagez la campagne sur vos réseaux sociaux internes et externes</a:t>
            </a:r>
          </a:p>
        </p:txBody>
      </p:sp>
      <p:sp>
        <p:nvSpPr>
          <p:cNvPr id="8" name="Espace réservé du texte 7">
            <a:extLst>
              <a:ext uri="{FF2B5EF4-FFF2-40B4-BE49-F238E27FC236}">
                <a16:creationId xmlns:a16="http://schemas.microsoft.com/office/drawing/2014/main" id="{1674DB17-B811-0253-0AD7-C1E5A4B88417}"/>
              </a:ext>
            </a:extLst>
          </p:cNvPr>
          <p:cNvSpPr>
            <a:spLocks noGrp="1"/>
          </p:cNvSpPr>
          <p:nvPr>
            <p:ph type="body" idx="12"/>
          </p:nvPr>
        </p:nvSpPr>
        <p:spPr>
          <a:xfrm>
            <a:off x="6239793" y="957856"/>
            <a:ext cx="5595937" cy="998165"/>
          </a:xfrm>
        </p:spPr>
        <p:txBody>
          <a:bodyPr>
            <a:normAutofit fontScale="55000" lnSpcReduction="20000"/>
          </a:bodyPr>
          <a:lstStyle/>
          <a:p>
            <a:pPr algn="just"/>
            <a:r>
              <a:rPr lang="fr-FR" sz="2500" dirty="0"/>
              <a:t>À ce jour, 65 % seulement des plastiques disposent d’une filière opérationnelle de recyclage. Ainsi le reste termine enterré ou incinéré… Comestible, végétale, faits maison ou simplement, venus directement du tiroir de votre cuisine personnelle…. Privilégiez des couverts et de la vaisselle réutilisables !</a:t>
            </a:r>
          </a:p>
          <a:p>
            <a:endParaRPr lang="fr-FR" dirty="0"/>
          </a:p>
        </p:txBody>
      </p:sp>
      <p:pic>
        <p:nvPicPr>
          <p:cNvPr id="3" name="Espace réservé du contenu 2" descr="Une image contenant texte, Graphique, graphisme, Police&#10;&#10;Description générée automatiquement">
            <a:extLst>
              <a:ext uri="{FF2B5EF4-FFF2-40B4-BE49-F238E27FC236}">
                <a16:creationId xmlns:a16="http://schemas.microsoft.com/office/drawing/2014/main" id="{135B74AA-6854-7BC9-DB8E-F1C9BC235C80}"/>
              </a:ext>
            </a:extLst>
          </p:cNvPr>
          <p:cNvPicPr>
            <a:picLocks noGrp="1" noChangeAspect="1"/>
          </p:cNvPicPr>
          <p:nvPr>
            <p:ph sz="quarter" idx="13"/>
          </p:nvPr>
        </p:nvPicPr>
        <p:blipFill>
          <a:blip r:embed="rId2" cstate="screen">
            <a:extLst>
              <a:ext uri="{28A0092B-C50C-407E-A947-70E740481C1C}">
                <a14:useLocalDpi xmlns:a14="http://schemas.microsoft.com/office/drawing/2010/main" val="0"/>
              </a:ext>
            </a:extLst>
          </a:blip>
          <a:stretch>
            <a:fillRect/>
          </a:stretch>
        </p:blipFill>
        <p:spPr>
          <a:xfrm>
            <a:off x="962554" y="2338388"/>
            <a:ext cx="4523316" cy="3392487"/>
          </a:xfrm>
        </p:spPr>
      </p:pic>
      <p:pic>
        <p:nvPicPr>
          <p:cNvPr id="9" name="Espace réservé du contenu 8" descr="Une image contenant texte, dessin humoristique, Graphique, Police&#10;&#10;Description générée automatiquement">
            <a:extLst>
              <a:ext uri="{FF2B5EF4-FFF2-40B4-BE49-F238E27FC236}">
                <a16:creationId xmlns:a16="http://schemas.microsoft.com/office/drawing/2014/main" id="{DE55A1AB-0AA9-3785-3DAD-0C2A9CE755DD}"/>
              </a:ext>
            </a:extLst>
          </p:cNvPr>
          <p:cNvPicPr>
            <a:picLocks noGrp="1" noChangeAspect="1"/>
          </p:cNvPicPr>
          <p:nvPr>
            <p:ph sz="quarter" idx="14"/>
          </p:nvPr>
        </p:nvPicPr>
        <p:blipFill>
          <a:blip r:embed="rId3" cstate="screen">
            <a:extLst>
              <a:ext uri="{28A0092B-C50C-407E-A947-70E740481C1C}">
                <a14:useLocalDpi xmlns:a14="http://schemas.microsoft.com/office/drawing/2010/main" val="0"/>
              </a:ext>
            </a:extLst>
          </a:blip>
          <a:stretch>
            <a:fillRect/>
          </a:stretch>
        </p:blipFill>
        <p:spPr>
          <a:xfrm>
            <a:off x="6776773" y="2338388"/>
            <a:ext cx="4523316" cy="3392487"/>
          </a:xfrm>
        </p:spPr>
      </p:pic>
    </p:spTree>
    <p:extLst>
      <p:ext uri="{BB962C8B-B14F-4D97-AF65-F5344CB8AC3E}">
        <p14:creationId xmlns:p14="http://schemas.microsoft.com/office/powerpoint/2010/main" val="2497073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EA94C779-EF2B-761D-8698-AC4D29A93D23}"/>
              </a:ext>
            </a:extLst>
          </p:cNvPr>
          <p:cNvSpPr>
            <a:spLocks noGrp="1"/>
          </p:cNvSpPr>
          <p:nvPr>
            <p:ph type="body" idx="1"/>
          </p:nvPr>
        </p:nvSpPr>
        <p:spPr>
          <a:xfrm>
            <a:off x="356270" y="976874"/>
            <a:ext cx="11125815" cy="1199167"/>
          </a:xfrm>
        </p:spPr>
        <p:txBody>
          <a:bodyPr>
            <a:noAutofit/>
          </a:bodyPr>
          <a:lstStyle/>
          <a:p>
            <a:pPr algn="just"/>
            <a:r>
              <a:rPr lang="fr-FR" sz="2800" dirty="0"/>
              <a:t>En France, les pertes et gaspillages alimentaires représentent 10 millions de tonnes de produits par an. Les denrées alimentaires sont une richesse à préserver. En réfléchissant à nos achats, nous contribuons à préserver la planète.</a:t>
            </a:r>
          </a:p>
          <a:p>
            <a:endParaRPr lang="fr-FR" sz="1600" dirty="0"/>
          </a:p>
        </p:txBody>
      </p:sp>
      <p:sp>
        <p:nvSpPr>
          <p:cNvPr id="7" name="Titre 6">
            <a:extLst>
              <a:ext uri="{FF2B5EF4-FFF2-40B4-BE49-F238E27FC236}">
                <a16:creationId xmlns:a16="http://schemas.microsoft.com/office/drawing/2014/main" id="{14F212FF-E898-8EE1-F5D2-B0CFF6856441}"/>
              </a:ext>
            </a:extLst>
          </p:cNvPr>
          <p:cNvSpPr>
            <a:spLocks noGrp="1"/>
          </p:cNvSpPr>
          <p:nvPr>
            <p:ph type="title"/>
          </p:nvPr>
        </p:nvSpPr>
        <p:spPr>
          <a:xfrm>
            <a:off x="359234" y="365126"/>
            <a:ext cx="11473536" cy="517470"/>
          </a:xfrm>
        </p:spPr>
        <p:txBody>
          <a:bodyPr>
            <a:normAutofit fontScale="90000"/>
          </a:bodyPr>
          <a:lstStyle/>
          <a:p>
            <a:r>
              <a:rPr lang="fr-FR" sz="2800" dirty="0"/>
              <a:t>Partagez la campagne sur vos réseaux sociaux internes et externes</a:t>
            </a:r>
          </a:p>
        </p:txBody>
      </p:sp>
      <p:pic>
        <p:nvPicPr>
          <p:cNvPr id="3" name="Espace réservé du contenu 2" descr="Une image contenant texte, Graphique, graphisme, clipart&#10;&#10;Description générée automatiquement">
            <a:extLst>
              <a:ext uri="{FF2B5EF4-FFF2-40B4-BE49-F238E27FC236}">
                <a16:creationId xmlns:a16="http://schemas.microsoft.com/office/drawing/2014/main" id="{AB1414D2-98CB-C7C6-01E4-3235984D0F2D}"/>
              </a:ext>
            </a:extLst>
          </p:cNvPr>
          <p:cNvPicPr>
            <a:picLocks noGrp="1" noChangeAspect="1"/>
          </p:cNvPicPr>
          <p:nvPr>
            <p:ph sz="quarter" idx="13"/>
          </p:nvPr>
        </p:nvPicPr>
        <p:blipFill>
          <a:blip r:embed="rId2" cstate="screen">
            <a:extLst>
              <a:ext uri="{28A0092B-C50C-407E-A947-70E740481C1C}">
                <a14:useLocalDpi xmlns:a14="http://schemas.microsoft.com/office/drawing/2010/main" val="0"/>
              </a:ext>
            </a:extLst>
          </a:blip>
          <a:stretch>
            <a:fillRect/>
          </a:stretch>
        </p:blipFill>
        <p:spPr>
          <a:xfrm>
            <a:off x="3832144" y="2947565"/>
            <a:ext cx="4174066" cy="3130550"/>
          </a:xfrm>
        </p:spPr>
      </p:pic>
    </p:spTree>
    <p:extLst>
      <p:ext uri="{BB962C8B-B14F-4D97-AF65-F5344CB8AC3E}">
        <p14:creationId xmlns:p14="http://schemas.microsoft.com/office/powerpoint/2010/main" val="3536461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A45D38C6-5B51-A915-3C12-2BFD85E4DB1F}"/>
              </a:ext>
            </a:extLst>
          </p:cNvPr>
          <p:cNvSpPr>
            <a:spLocks noGrp="1"/>
          </p:cNvSpPr>
          <p:nvPr>
            <p:ph type="title"/>
          </p:nvPr>
        </p:nvSpPr>
        <p:spPr/>
        <p:txBody>
          <a:bodyPr/>
          <a:lstStyle/>
          <a:p>
            <a:r>
              <a:rPr lang="fr-FR" dirty="0"/>
              <a:t>POUR ALLER PLUS LOIN…</a:t>
            </a:r>
          </a:p>
        </p:txBody>
      </p:sp>
    </p:spTree>
    <p:extLst>
      <p:ext uri="{BB962C8B-B14F-4D97-AF65-F5344CB8AC3E}">
        <p14:creationId xmlns:p14="http://schemas.microsoft.com/office/powerpoint/2010/main" val="29262583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descr="Une image contenant texte, affiche, capture d’écran, conception&#10;&#10;Description générée automatiquement">
            <a:extLst>
              <a:ext uri="{FF2B5EF4-FFF2-40B4-BE49-F238E27FC236}">
                <a16:creationId xmlns:a16="http://schemas.microsoft.com/office/drawing/2014/main" id="{B60CAE69-F41E-F08D-E26B-41421F7C3B9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324233" y="1087438"/>
            <a:ext cx="3428397" cy="4924425"/>
          </a:xfrm>
        </p:spPr>
      </p:pic>
      <p:sp>
        <p:nvSpPr>
          <p:cNvPr id="5" name="Espace réservé du texte 4">
            <a:extLst>
              <a:ext uri="{FF2B5EF4-FFF2-40B4-BE49-F238E27FC236}">
                <a16:creationId xmlns:a16="http://schemas.microsoft.com/office/drawing/2014/main" id="{36181B42-BE6F-9103-6473-FDA4A1374447}"/>
              </a:ext>
            </a:extLst>
          </p:cNvPr>
          <p:cNvSpPr>
            <a:spLocks noGrp="1"/>
          </p:cNvSpPr>
          <p:nvPr>
            <p:ph type="body" sz="quarter" idx="10"/>
          </p:nvPr>
        </p:nvSpPr>
        <p:spPr>
          <a:xfrm>
            <a:off x="358775" y="2286592"/>
            <a:ext cx="5737225" cy="4206282"/>
          </a:xfrm>
        </p:spPr>
        <p:txBody>
          <a:bodyPr/>
          <a:lstStyle/>
          <a:p>
            <a:pPr algn="just"/>
            <a:r>
              <a:rPr lang="fr-FR" sz="1400" dirty="0"/>
              <a:t>En complément du kit, pour votre information : </a:t>
            </a:r>
          </a:p>
          <a:p>
            <a:pPr marL="285750" indent="-285750" algn="just">
              <a:buFontTx/>
              <a:buChar char="-"/>
            </a:pPr>
            <a:r>
              <a:rPr lang="fr-FR" sz="1400" dirty="0" err="1"/>
              <a:t>L’Ucanss</a:t>
            </a:r>
            <a:r>
              <a:rPr lang="fr-FR" sz="1400" dirty="0"/>
              <a:t> met à la disposition de ses collaborateurs une « Salle à troc ». Si vous souhaitez mettre en place cette initiative au sein de votre organisme, une vignette pour vos RS interne est également disponible dans ce kit pour promouvoir cette Salle à Troc.</a:t>
            </a:r>
          </a:p>
          <a:p>
            <a:pPr marL="285750" indent="-285750" algn="just">
              <a:buFontTx/>
              <a:buChar char="-"/>
            </a:pPr>
            <a:r>
              <a:rPr lang="fr-FR" sz="1400" dirty="0" err="1"/>
              <a:t>L’Ucanss</a:t>
            </a:r>
            <a:r>
              <a:rPr lang="fr-FR" sz="1400" dirty="0"/>
              <a:t> fait appel à </a:t>
            </a:r>
            <a:r>
              <a:rPr lang="fr-FR" sz="1400" i="1" dirty="0"/>
              <a:t>la Maison du Zéro déchet </a:t>
            </a:r>
            <a:r>
              <a:rPr lang="fr-FR" sz="1400" dirty="0"/>
              <a:t>pour sensibiliser ses collaborateurs dans le cadre de cette campagne. Si vous souhaitez organiser une intervention pour votre organisme (intervention payante, à distance), voici leurs coordonnées à titre d’exemple :</a:t>
            </a:r>
          </a:p>
          <a:p>
            <a:pPr marL="285750" indent="-285750" algn="just">
              <a:buFontTx/>
              <a:buChar char="-"/>
            </a:pPr>
            <a:endParaRPr lang="fr-FR" sz="1400" dirty="0"/>
          </a:p>
          <a:p>
            <a:pPr algn="ctr">
              <a:spcBef>
                <a:spcPts val="0"/>
              </a:spcBef>
            </a:pPr>
            <a:r>
              <a:rPr lang="fr-FR" sz="1050" b="1" dirty="0">
                <a:solidFill>
                  <a:srgbClr val="45818E"/>
                </a:solidFill>
                <a:effectLst/>
                <a:ea typeface="Times New Roman" panose="02020603050405020304" pitchFamily="18" charset="0"/>
              </a:rPr>
              <a:t>Sterenn Le Gall</a:t>
            </a:r>
            <a:endParaRPr lang="fr-FR" sz="1050" dirty="0">
              <a:effectLst/>
              <a:ea typeface="Calibri" panose="020F0502020204030204" pitchFamily="34" charset="0"/>
            </a:endParaRPr>
          </a:p>
          <a:p>
            <a:pPr algn="ctr">
              <a:spcBef>
                <a:spcPts val="0"/>
              </a:spcBef>
            </a:pPr>
            <a:r>
              <a:rPr lang="fr-FR" sz="1050" i="1" dirty="0">
                <a:solidFill>
                  <a:srgbClr val="134F5C"/>
                </a:solidFill>
                <a:effectLst/>
                <a:ea typeface="Times New Roman" panose="02020603050405020304" pitchFamily="18" charset="0"/>
              </a:rPr>
              <a:t>Responsable de l'accompagnement à la réduction des déchets </a:t>
            </a:r>
            <a:endParaRPr lang="fr-FR" sz="1050" dirty="0">
              <a:effectLst/>
              <a:ea typeface="Calibri" panose="020F0502020204030204" pitchFamily="34" charset="0"/>
            </a:endParaRPr>
          </a:p>
          <a:p>
            <a:pPr algn="ctr">
              <a:spcBef>
                <a:spcPts val="0"/>
              </a:spcBef>
            </a:pPr>
            <a:r>
              <a:rPr lang="fr-FR" sz="1050" i="1" dirty="0">
                <a:solidFill>
                  <a:srgbClr val="134F5C"/>
                </a:solidFill>
                <a:effectLst/>
                <a:ea typeface="Times New Roman" panose="02020603050405020304" pitchFamily="18" charset="0"/>
              </a:rPr>
              <a:t>&amp; Suivi des demandes de prestations en entreprise </a:t>
            </a:r>
            <a:endParaRPr lang="fr-FR" sz="1050" dirty="0">
              <a:effectLst/>
              <a:ea typeface="Calibri" panose="020F0502020204030204" pitchFamily="34" charset="0"/>
            </a:endParaRPr>
          </a:p>
          <a:p>
            <a:pPr algn="ctr">
              <a:spcBef>
                <a:spcPts val="0"/>
              </a:spcBef>
            </a:pPr>
            <a:r>
              <a:rPr lang="fr-FR" sz="1050" dirty="0">
                <a:solidFill>
                  <a:srgbClr val="134F5C"/>
                </a:solidFill>
                <a:effectLst/>
                <a:ea typeface="Times New Roman" panose="02020603050405020304" pitchFamily="18" charset="0"/>
              </a:rPr>
              <a:t>07 44 57 91 55</a:t>
            </a:r>
            <a:endParaRPr lang="fr-FR" sz="1050" dirty="0">
              <a:effectLst/>
              <a:ea typeface="Calibri" panose="020F0502020204030204" pitchFamily="34" charset="0"/>
            </a:endParaRPr>
          </a:p>
          <a:p>
            <a:pPr algn="ctr">
              <a:spcBef>
                <a:spcPts val="0"/>
              </a:spcBef>
            </a:pPr>
            <a:r>
              <a:rPr lang="fr-FR" sz="1050" b="1" dirty="0">
                <a:solidFill>
                  <a:srgbClr val="134F5C"/>
                </a:solidFill>
                <a:effectLst/>
                <a:ea typeface="Times New Roman" panose="02020603050405020304" pitchFamily="18" charset="0"/>
                <a:hlinkClick r:id="rId3"/>
              </a:rPr>
              <a:t>La Maison du Zéro Déchet</a:t>
            </a:r>
            <a:endParaRPr lang="fr-FR" sz="1050" dirty="0">
              <a:effectLst/>
              <a:ea typeface="Calibri" panose="020F0502020204030204" pitchFamily="34" charset="0"/>
            </a:endParaRPr>
          </a:p>
          <a:p>
            <a:pPr algn="ctr">
              <a:spcBef>
                <a:spcPts val="0"/>
              </a:spcBef>
            </a:pPr>
            <a:r>
              <a:rPr lang="fr-FR" sz="1050" dirty="0">
                <a:solidFill>
                  <a:srgbClr val="134F5C"/>
                </a:solidFill>
                <a:effectLst/>
                <a:ea typeface="Times New Roman" panose="02020603050405020304" pitchFamily="18" charset="0"/>
              </a:rPr>
              <a:t>1 passage Emma Calvé 75012 Paris</a:t>
            </a:r>
            <a:endParaRPr lang="fr-FR" sz="1050" dirty="0">
              <a:effectLst/>
              <a:ea typeface="Calibri" panose="020F0502020204030204" pitchFamily="34" charset="0"/>
            </a:endParaRPr>
          </a:p>
          <a:p>
            <a:pPr marL="285750" indent="-285750" algn="just">
              <a:buFontTx/>
              <a:buChar char="-"/>
            </a:pPr>
            <a:endParaRPr lang="fr-FR" sz="1600" dirty="0"/>
          </a:p>
        </p:txBody>
      </p:sp>
      <p:sp>
        <p:nvSpPr>
          <p:cNvPr id="6" name="Espace réservé du texte 5">
            <a:extLst>
              <a:ext uri="{FF2B5EF4-FFF2-40B4-BE49-F238E27FC236}">
                <a16:creationId xmlns:a16="http://schemas.microsoft.com/office/drawing/2014/main" id="{530964CE-7DB8-4ED6-9B60-1A0FBAC516DF}"/>
              </a:ext>
            </a:extLst>
          </p:cNvPr>
          <p:cNvSpPr>
            <a:spLocks noGrp="1"/>
          </p:cNvSpPr>
          <p:nvPr>
            <p:ph type="body" idx="1"/>
          </p:nvPr>
        </p:nvSpPr>
        <p:spPr>
          <a:xfrm>
            <a:off x="356270" y="1177401"/>
            <a:ext cx="5737297" cy="915616"/>
          </a:xfrm>
        </p:spPr>
        <p:txBody>
          <a:bodyPr>
            <a:normAutofit fontScale="25000" lnSpcReduction="20000"/>
          </a:bodyPr>
          <a:lstStyle/>
          <a:p>
            <a:r>
              <a:rPr lang="fr-FR" sz="11200" dirty="0"/>
              <a:t>Une Salle à Troc et une intervention extérieure dédiée au zéro déchet </a:t>
            </a:r>
          </a:p>
          <a:p>
            <a:endParaRPr lang="fr-FR" dirty="0"/>
          </a:p>
        </p:txBody>
      </p:sp>
      <p:sp>
        <p:nvSpPr>
          <p:cNvPr id="7" name="Titre 6">
            <a:extLst>
              <a:ext uri="{FF2B5EF4-FFF2-40B4-BE49-F238E27FC236}">
                <a16:creationId xmlns:a16="http://schemas.microsoft.com/office/drawing/2014/main" id="{A3C3B085-44D1-E6F8-219C-A0110A78FA60}"/>
              </a:ext>
            </a:extLst>
          </p:cNvPr>
          <p:cNvSpPr>
            <a:spLocks noGrp="1"/>
          </p:cNvSpPr>
          <p:nvPr>
            <p:ph type="title"/>
          </p:nvPr>
        </p:nvSpPr>
        <p:spPr>
          <a:xfrm>
            <a:off x="359234" y="365126"/>
            <a:ext cx="11473536" cy="618700"/>
          </a:xfrm>
        </p:spPr>
        <p:txBody>
          <a:bodyPr>
            <a:noAutofit/>
          </a:bodyPr>
          <a:lstStyle/>
          <a:p>
            <a:r>
              <a:rPr lang="fr-FR" sz="4000" dirty="0"/>
              <a:t>Les petits + de la campagne</a:t>
            </a:r>
          </a:p>
        </p:txBody>
      </p:sp>
      <p:sp>
        <p:nvSpPr>
          <p:cNvPr id="10" name="Ellipse 9">
            <a:extLst>
              <a:ext uri="{FF2B5EF4-FFF2-40B4-BE49-F238E27FC236}">
                <a16:creationId xmlns:a16="http://schemas.microsoft.com/office/drawing/2014/main" id="{A90CEEAA-71E4-DEEF-DB7D-2568B717C6F7}"/>
              </a:ext>
            </a:extLst>
          </p:cNvPr>
          <p:cNvSpPr/>
          <p:nvPr/>
        </p:nvSpPr>
        <p:spPr>
          <a:xfrm>
            <a:off x="10837627" y="4047214"/>
            <a:ext cx="914400" cy="914400"/>
          </a:xfrm>
          <a:prstGeom prst="ellips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fr-FR" sz="900" dirty="0"/>
              <a:t>Insérez vos textes et logo  </a:t>
            </a:r>
          </a:p>
        </p:txBody>
      </p:sp>
      <p:cxnSp>
        <p:nvCxnSpPr>
          <p:cNvPr id="11" name="Connecteur droit avec flèche 10">
            <a:extLst>
              <a:ext uri="{FF2B5EF4-FFF2-40B4-BE49-F238E27FC236}">
                <a16:creationId xmlns:a16="http://schemas.microsoft.com/office/drawing/2014/main" id="{61BAF013-02F9-C3DC-A4BB-D139BF819842}"/>
              </a:ext>
            </a:extLst>
          </p:cNvPr>
          <p:cNvCxnSpPr>
            <a:cxnSpLocks/>
            <a:stCxn id="10" idx="2"/>
          </p:cNvCxnSpPr>
          <p:nvPr/>
        </p:nvCxnSpPr>
        <p:spPr>
          <a:xfrm flipH="1">
            <a:off x="9699895" y="4504414"/>
            <a:ext cx="1137732" cy="6479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a:extLst>
              <a:ext uri="{FF2B5EF4-FFF2-40B4-BE49-F238E27FC236}">
                <a16:creationId xmlns:a16="http://schemas.microsoft.com/office/drawing/2014/main" id="{881F3670-47CE-F000-8669-B76FA7120BF5}"/>
              </a:ext>
            </a:extLst>
          </p:cNvPr>
          <p:cNvCxnSpPr>
            <a:cxnSpLocks/>
          </p:cNvCxnSpPr>
          <p:nvPr/>
        </p:nvCxnSpPr>
        <p:spPr>
          <a:xfrm flipH="1">
            <a:off x="9892052" y="4683318"/>
            <a:ext cx="945575" cy="5469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79F5F2B1-A937-DC5C-3A7B-851327A2E1B7}"/>
              </a:ext>
            </a:extLst>
          </p:cNvPr>
          <p:cNvCxnSpPr>
            <a:cxnSpLocks/>
          </p:cNvCxnSpPr>
          <p:nvPr/>
        </p:nvCxnSpPr>
        <p:spPr>
          <a:xfrm flipH="1">
            <a:off x="10516033" y="4979483"/>
            <a:ext cx="778794" cy="593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B64F635C-BA9B-D8B8-A7F6-48586A1ACB1C}"/>
              </a:ext>
            </a:extLst>
          </p:cNvPr>
          <p:cNvSpPr/>
          <p:nvPr/>
        </p:nvSpPr>
        <p:spPr>
          <a:xfrm>
            <a:off x="9699895" y="5609605"/>
            <a:ext cx="882595" cy="365759"/>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237558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717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0441F44-9B61-494D-8373-C1A0BB8E4E6A}"/>
              </a:ext>
            </a:extLst>
          </p:cNvPr>
          <p:cNvSpPr>
            <a:spLocks noGrp="1"/>
          </p:cNvSpPr>
          <p:nvPr>
            <p:ph type="body" sz="quarter" idx="10"/>
          </p:nvPr>
        </p:nvSpPr>
        <p:spPr>
          <a:xfrm>
            <a:off x="255408" y="1509692"/>
            <a:ext cx="11474450" cy="3838616"/>
          </a:xfrm>
        </p:spPr>
        <p:txBody>
          <a:bodyPr/>
          <a:lstStyle/>
          <a:p>
            <a:pPr marL="285750" indent="-285750" algn="just">
              <a:lnSpc>
                <a:spcPct val="120000"/>
              </a:lnSpc>
              <a:spcAft>
                <a:spcPts val="800"/>
              </a:spcAft>
              <a:buFont typeface="Arial" panose="020B0604020202020204" pitchFamily="34" charset="0"/>
              <a:buChar char="•"/>
            </a:pPr>
            <a:r>
              <a:rPr lang="fr-FR" sz="1800" dirty="0">
                <a:effectLst/>
                <a:latin typeface="Montserrat" panose="00000500000000000000" pitchFamily="2" charset="0"/>
                <a:ea typeface="Calibri" panose="020F0502020204030204" pitchFamily="34" charset="0"/>
                <a:cs typeface="Times New Roman" panose="02020603050405020304" pitchFamily="18" charset="0"/>
              </a:rPr>
              <a:t>Nouvelle vague de l’opération « Petits gestes, grands effets », </a:t>
            </a:r>
            <a:r>
              <a:rPr lang="fr-FR" sz="1800" dirty="0" err="1">
                <a:effectLst/>
                <a:latin typeface="Montserrat" panose="00000500000000000000" pitchFamily="2" charset="0"/>
                <a:ea typeface="Calibri" panose="020F0502020204030204" pitchFamily="34" charset="0"/>
                <a:cs typeface="Times New Roman" panose="02020603050405020304" pitchFamily="18" charset="0"/>
              </a:rPr>
              <a:t>l’Ucanss</a:t>
            </a:r>
            <a:r>
              <a:rPr lang="fr-FR" sz="1800" dirty="0">
                <a:effectLst/>
                <a:latin typeface="Montserrat" panose="00000500000000000000" pitchFamily="2" charset="0"/>
                <a:ea typeface="Calibri" panose="020F0502020204030204" pitchFamily="34" charset="0"/>
                <a:cs typeface="Times New Roman" panose="02020603050405020304" pitchFamily="18" charset="0"/>
              </a:rPr>
              <a:t> a choisi de mettre à la disposition des </a:t>
            </a:r>
            <a:r>
              <a:rPr lang="fr-FR" dirty="0">
                <a:latin typeface="Montserrat" panose="00000500000000000000" pitchFamily="2" charset="0"/>
                <a:ea typeface="Calibri" panose="020F0502020204030204" pitchFamily="34" charset="0"/>
                <a:cs typeface="Times New Roman" panose="02020603050405020304" pitchFamily="18" charset="0"/>
              </a:rPr>
              <a:t>organismes </a:t>
            </a:r>
            <a:r>
              <a:rPr lang="fr-FR" sz="1800" dirty="0">
                <a:effectLst/>
                <a:latin typeface="Montserrat" panose="00000500000000000000" pitchFamily="2" charset="0"/>
                <a:ea typeface="Calibri" panose="020F0502020204030204" pitchFamily="34" charset="0"/>
                <a:cs typeface="Times New Roman" panose="02020603050405020304" pitchFamily="18" charset="0"/>
              </a:rPr>
              <a:t>une campagne dédiée à l’anti-gaspillage afin de sensibiliser tous les collaborateurs de l’Institution.</a:t>
            </a:r>
          </a:p>
          <a:p>
            <a:pPr marL="285750" indent="-285750" algn="just">
              <a:lnSpc>
                <a:spcPct val="120000"/>
              </a:lnSpc>
              <a:spcAft>
                <a:spcPts val="800"/>
              </a:spcAft>
              <a:buFont typeface="Arial" panose="020B0604020202020204" pitchFamily="34" charset="0"/>
              <a:buChar char="•"/>
            </a:pPr>
            <a:r>
              <a:rPr lang="fr-FR" dirty="0">
                <a:latin typeface="Montserrat" panose="00000500000000000000" pitchFamily="2" charset="0"/>
                <a:ea typeface="Calibri" panose="020F0502020204030204" pitchFamily="34" charset="0"/>
                <a:cs typeface="Times New Roman" panose="02020603050405020304" pitchFamily="18" charset="0"/>
              </a:rPr>
              <a:t>Dans un contexte d’accroissement de notre engagement en faveur de la transition écologique, les directives gouvernementales amorcées ces dernières années poussent les entreprises à se saisir de ces sujets notamment dans le cadre de la RSE.</a:t>
            </a:r>
          </a:p>
          <a:p>
            <a:pPr marL="285750" indent="-285750" algn="just">
              <a:lnSpc>
                <a:spcPct val="120000"/>
              </a:lnSpc>
              <a:spcAft>
                <a:spcPts val="800"/>
              </a:spcAft>
              <a:buFont typeface="Arial" panose="020B0604020202020204" pitchFamily="34" charset="0"/>
              <a:buChar char="•"/>
            </a:pPr>
            <a:r>
              <a:rPr lang="fr-FR" sz="1800" dirty="0">
                <a:effectLst/>
                <a:latin typeface="Montserrat" panose="00000500000000000000" pitchFamily="2" charset="0"/>
                <a:ea typeface="Calibri" panose="020F0502020204030204" pitchFamily="34" charset="0"/>
                <a:cs typeface="Times New Roman" panose="02020603050405020304" pitchFamily="18" charset="0"/>
              </a:rPr>
              <a:t>Obligation d’éteindre la lumière des bureaux la nuit, réemploi et recyclage, généralisation des poubelles de tri… sont autant de sujets dont l’institution s’empare. </a:t>
            </a:r>
          </a:p>
          <a:p>
            <a:pPr marL="285750" indent="-285750" algn="just">
              <a:lnSpc>
                <a:spcPct val="120000"/>
              </a:lnSpc>
              <a:spcAft>
                <a:spcPts val="800"/>
              </a:spcAft>
              <a:buFont typeface="Arial" panose="020B0604020202020204" pitchFamily="34" charset="0"/>
              <a:buChar char="•"/>
            </a:pPr>
            <a:r>
              <a:rPr lang="fr-FR" sz="1800" dirty="0">
                <a:effectLst/>
                <a:latin typeface="Montserrat" panose="00000500000000000000" pitchFamily="2" charset="0"/>
                <a:ea typeface="Calibri" panose="020F0502020204030204" pitchFamily="34" charset="0"/>
                <a:cs typeface="Times New Roman" panose="02020603050405020304" pitchFamily="18" charset="0"/>
              </a:rPr>
              <a:t>Tous les collaborateurs peuvent également agir pour continuer à verdir leur quotidien.</a:t>
            </a:r>
          </a:p>
          <a:p>
            <a:pPr marL="285750" indent="-285750">
              <a:buFont typeface="Arial" panose="020B0604020202020204" pitchFamily="34" charset="0"/>
              <a:buChar char="•"/>
            </a:pPr>
            <a:endParaRPr lang="fr-FR" dirty="0">
              <a:latin typeface="Montserrat" panose="00000500000000000000" pitchFamily="2" charset="0"/>
            </a:endParaRPr>
          </a:p>
        </p:txBody>
      </p:sp>
      <p:sp>
        <p:nvSpPr>
          <p:cNvPr id="3" name="Espace réservé du texte 2">
            <a:extLst>
              <a:ext uri="{FF2B5EF4-FFF2-40B4-BE49-F238E27FC236}">
                <a16:creationId xmlns:a16="http://schemas.microsoft.com/office/drawing/2014/main" id="{0424685B-9CCF-4319-B740-D6233BBE4FE4}"/>
              </a:ext>
            </a:extLst>
          </p:cNvPr>
          <p:cNvSpPr>
            <a:spLocks noGrp="1"/>
          </p:cNvSpPr>
          <p:nvPr>
            <p:ph type="body" idx="1"/>
          </p:nvPr>
        </p:nvSpPr>
        <p:spPr>
          <a:xfrm>
            <a:off x="359004" y="5651539"/>
            <a:ext cx="11473991" cy="618699"/>
          </a:xfrm>
        </p:spPr>
        <p:txBody>
          <a:bodyPr>
            <a:normAutofit fontScale="85000" lnSpcReduction="10000"/>
          </a:bodyPr>
          <a:lstStyle/>
          <a:p>
            <a:r>
              <a:rPr lang="fr-FR" sz="1800" dirty="0">
                <a:solidFill>
                  <a:srgbClr val="250286"/>
                </a:solidFill>
                <a:effectLst/>
                <a:latin typeface="Montserrat" panose="00000500000000000000" pitchFamily="2" charset="0"/>
                <a:ea typeface="Calibri" panose="020F0502020204030204" pitchFamily="34" charset="0"/>
                <a:cs typeface="Calibri" panose="020F0502020204030204" pitchFamily="34" charset="0"/>
              </a:rPr>
              <a:t>Ce document présente une campagne de communication mise à la disposition des Caisses nationales et locales qui souhaiteraient organiser une opération anti gaspi au sein de leur organisme.</a:t>
            </a:r>
            <a:endParaRPr lang="fr-FR" sz="1800" dirty="0">
              <a:solidFill>
                <a:srgbClr val="250286"/>
              </a:solidFill>
              <a:effectLst/>
              <a:latin typeface="Montserrat" panose="00000500000000000000" pitchFamily="2" charset="0"/>
              <a:ea typeface="Calibri" panose="020F0502020204030204" pitchFamily="34" charset="0"/>
              <a:cs typeface="Times New Roman" panose="02020603050405020304" pitchFamily="18" charset="0"/>
            </a:endParaRPr>
          </a:p>
          <a:p>
            <a:endParaRPr lang="fr-FR" dirty="0">
              <a:solidFill>
                <a:srgbClr val="250286"/>
              </a:solidFill>
              <a:latin typeface="Montserrat" panose="00000500000000000000" pitchFamily="2" charset="0"/>
            </a:endParaRPr>
          </a:p>
        </p:txBody>
      </p:sp>
      <p:sp>
        <p:nvSpPr>
          <p:cNvPr id="2" name="Titre 1">
            <a:extLst>
              <a:ext uri="{FF2B5EF4-FFF2-40B4-BE49-F238E27FC236}">
                <a16:creationId xmlns:a16="http://schemas.microsoft.com/office/drawing/2014/main" id="{574015B3-A7EA-4545-80D5-A86E36A9FE32}"/>
              </a:ext>
            </a:extLst>
          </p:cNvPr>
          <p:cNvSpPr>
            <a:spLocks noGrp="1"/>
          </p:cNvSpPr>
          <p:nvPr>
            <p:ph type="title"/>
          </p:nvPr>
        </p:nvSpPr>
        <p:spPr/>
        <p:txBody>
          <a:bodyPr>
            <a:normAutofit/>
          </a:bodyPr>
          <a:lstStyle/>
          <a:p>
            <a:r>
              <a:rPr lang="fr-FR" dirty="0"/>
              <a:t>Éléments de contexte </a:t>
            </a:r>
          </a:p>
        </p:txBody>
      </p:sp>
    </p:spTree>
    <p:extLst>
      <p:ext uri="{BB962C8B-B14F-4D97-AF65-F5344CB8AC3E}">
        <p14:creationId xmlns:p14="http://schemas.microsoft.com/office/powerpoint/2010/main" val="1591823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1AEE3CB0-BA7D-45C7-8E0E-9ADB3DB9C4A7}"/>
              </a:ext>
            </a:extLst>
          </p:cNvPr>
          <p:cNvSpPr>
            <a:spLocks noGrp="1"/>
          </p:cNvSpPr>
          <p:nvPr>
            <p:ph type="body" sz="quarter" idx="10"/>
          </p:nvPr>
        </p:nvSpPr>
        <p:spPr/>
        <p:txBody>
          <a:bodyPr/>
          <a:lstStyle/>
          <a:p>
            <a:pPr marL="457200" indent="-457200" algn="just">
              <a:lnSpc>
                <a:spcPct val="107000"/>
              </a:lnSpc>
              <a:spcBef>
                <a:spcPts val="300"/>
              </a:spcBef>
              <a:spcAft>
                <a:spcPts val="300"/>
              </a:spcAft>
              <a:buFont typeface="Arial" panose="020B0604020202020204" pitchFamily="34" charset="0"/>
              <a:buChar char="•"/>
            </a:pPr>
            <a:r>
              <a:rPr lang="fr-FR" sz="2400" dirty="0">
                <a:effectLst/>
                <a:latin typeface="Montserrat" panose="00000500000000000000" pitchFamily="2" charset="0"/>
                <a:ea typeface="Calibri" panose="020F0502020204030204" pitchFamily="34" charset="0"/>
                <a:cs typeface="Times New Roman" panose="02020603050405020304" pitchFamily="18" charset="0"/>
              </a:rPr>
              <a:t>Sensibiliser les collaborateurs</a:t>
            </a:r>
          </a:p>
          <a:p>
            <a:pPr marL="457200" indent="-457200" algn="just">
              <a:lnSpc>
                <a:spcPct val="107000"/>
              </a:lnSpc>
              <a:spcBef>
                <a:spcPts val="300"/>
              </a:spcBef>
              <a:spcAft>
                <a:spcPts val="300"/>
              </a:spcAft>
              <a:buFont typeface="Arial" panose="020B0604020202020204" pitchFamily="34" charset="0"/>
              <a:buChar char="•"/>
            </a:pPr>
            <a:r>
              <a:rPr lang="fr-FR" sz="2400" dirty="0">
                <a:effectLst/>
                <a:latin typeface="Montserrat" panose="00000500000000000000" pitchFamily="2" charset="0"/>
                <a:ea typeface="Calibri" panose="020F0502020204030204" pitchFamily="34" charset="0"/>
                <a:cs typeface="Times New Roman" panose="02020603050405020304" pitchFamily="18" charset="0"/>
              </a:rPr>
              <a:t>Faire de la pédagogie et former</a:t>
            </a:r>
          </a:p>
          <a:p>
            <a:pPr marL="457200" indent="-457200" algn="just">
              <a:lnSpc>
                <a:spcPct val="107000"/>
              </a:lnSpc>
              <a:spcBef>
                <a:spcPts val="300"/>
              </a:spcBef>
              <a:spcAft>
                <a:spcPts val="300"/>
              </a:spcAft>
              <a:buFont typeface="Arial" panose="020B0604020202020204" pitchFamily="34" charset="0"/>
              <a:buChar char="•"/>
            </a:pPr>
            <a:r>
              <a:rPr lang="fr-FR" sz="2400" dirty="0">
                <a:effectLst/>
                <a:latin typeface="Montserrat" panose="00000500000000000000" pitchFamily="2" charset="0"/>
                <a:ea typeface="Calibri" panose="020F0502020204030204" pitchFamily="34" charset="0"/>
                <a:cs typeface="Times New Roman" panose="02020603050405020304" pitchFamily="18" charset="0"/>
              </a:rPr>
              <a:t>Inviter à réfléchir sur ce qui peut être développé et amélioré</a:t>
            </a:r>
          </a:p>
          <a:p>
            <a:endParaRPr lang="fr-FR" sz="1600" dirty="0">
              <a:latin typeface="Montserrat" panose="00000500000000000000" pitchFamily="2" charset="0"/>
            </a:endParaRPr>
          </a:p>
        </p:txBody>
      </p:sp>
      <p:sp>
        <p:nvSpPr>
          <p:cNvPr id="2" name="Espace réservé du texte 1">
            <a:extLst>
              <a:ext uri="{FF2B5EF4-FFF2-40B4-BE49-F238E27FC236}">
                <a16:creationId xmlns:a16="http://schemas.microsoft.com/office/drawing/2014/main" id="{811DDFF1-7ED1-DE64-3BF9-26AE6F2F5697}"/>
              </a:ext>
            </a:extLst>
          </p:cNvPr>
          <p:cNvSpPr>
            <a:spLocks noGrp="1"/>
          </p:cNvSpPr>
          <p:nvPr>
            <p:ph type="body" idx="1"/>
          </p:nvPr>
        </p:nvSpPr>
        <p:spPr/>
        <p:txBody>
          <a:bodyPr/>
          <a:lstStyle/>
          <a:p>
            <a:r>
              <a:rPr lang="fr-FR" dirty="0"/>
              <a:t>Objectifs :</a:t>
            </a:r>
          </a:p>
        </p:txBody>
      </p:sp>
      <p:sp>
        <p:nvSpPr>
          <p:cNvPr id="5" name="Titre 4">
            <a:extLst>
              <a:ext uri="{FF2B5EF4-FFF2-40B4-BE49-F238E27FC236}">
                <a16:creationId xmlns:a16="http://schemas.microsoft.com/office/drawing/2014/main" id="{10483D8B-6DBA-4C54-9CD1-FFA47CBEA02C}"/>
              </a:ext>
            </a:extLst>
          </p:cNvPr>
          <p:cNvSpPr>
            <a:spLocks noGrp="1"/>
          </p:cNvSpPr>
          <p:nvPr>
            <p:ph type="title"/>
          </p:nvPr>
        </p:nvSpPr>
        <p:spPr/>
        <p:txBody>
          <a:bodyPr>
            <a:normAutofit/>
          </a:bodyPr>
          <a:lstStyle/>
          <a:p>
            <a:pPr algn="ctr"/>
            <a:r>
              <a:rPr lang="fr-FR" sz="1400" dirty="0"/>
              <a:t> </a:t>
            </a:r>
          </a:p>
        </p:txBody>
      </p:sp>
      <p:sp>
        <p:nvSpPr>
          <p:cNvPr id="8" name="Espace réservé du texte 7">
            <a:extLst>
              <a:ext uri="{FF2B5EF4-FFF2-40B4-BE49-F238E27FC236}">
                <a16:creationId xmlns:a16="http://schemas.microsoft.com/office/drawing/2014/main" id="{D7C710A2-7908-4E26-A961-13C049EFAABD}"/>
              </a:ext>
            </a:extLst>
          </p:cNvPr>
          <p:cNvSpPr>
            <a:spLocks noGrp="1"/>
          </p:cNvSpPr>
          <p:nvPr>
            <p:ph type="body" sz="quarter" idx="11"/>
          </p:nvPr>
        </p:nvSpPr>
        <p:spPr/>
        <p:txBody>
          <a:bodyPr/>
          <a:lstStyle/>
          <a:p>
            <a:r>
              <a:rPr lang="fr-FR" sz="2400" dirty="0">
                <a:effectLst/>
                <a:latin typeface="Montserrat" panose="00000500000000000000" pitchFamily="2" charset="0"/>
                <a:ea typeface="Calibri" panose="020F0502020204030204" pitchFamily="34" charset="0"/>
              </a:rPr>
              <a:t>Cette campagne pourra être déployée entre avril et décembre 2024 au sein des organismes. </a:t>
            </a:r>
            <a:endParaRPr lang="fr-FR" sz="2400" dirty="0">
              <a:latin typeface="Montserrat" panose="00000500000000000000" pitchFamily="2" charset="0"/>
            </a:endParaRPr>
          </a:p>
        </p:txBody>
      </p:sp>
      <p:sp>
        <p:nvSpPr>
          <p:cNvPr id="3" name="Espace réservé du texte 2">
            <a:extLst>
              <a:ext uri="{FF2B5EF4-FFF2-40B4-BE49-F238E27FC236}">
                <a16:creationId xmlns:a16="http://schemas.microsoft.com/office/drawing/2014/main" id="{A94CB94B-1588-3816-0C52-6C9C60109BF4}"/>
              </a:ext>
            </a:extLst>
          </p:cNvPr>
          <p:cNvSpPr>
            <a:spLocks noGrp="1"/>
          </p:cNvSpPr>
          <p:nvPr>
            <p:ph type="body" idx="12"/>
          </p:nvPr>
        </p:nvSpPr>
        <p:spPr/>
        <p:txBody>
          <a:bodyPr/>
          <a:lstStyle/>
          <a:p>
            <a:r>
              <a:rPr lang="fr-FR" dirty="0"/>
              <a:t>Calendrier :</a:t>
            </a:r>
          </a:p>
          <a:p>
            <a:endParaRPr lang="fr-FR" dirty="0"/>
          </a:p>
        </p:txBody>
      </p:sp>
      <p:sp>
        <p:nvSpPr>
          <p:cNvPr id="6" name="ZoneTexte 5">
            <a:extLst>
              <a:ext uri="{FF2B5EF4-FFF2-40B4-BE49-F238E27FC236}">
                <a16:creationId xmlns:a16="http://schemas.microsoft.com/office/drawing/2014/main" id="{98D19FAB-A8E8-00D6-0030-C3D5F1211EBD}"/>
              </a:ext>
            </a:extLst>
          </p:cNvPr>
          <p:cNvSpPr txBox="1"/>
          <p:nvPr/>
        </p:nvSpPr>
        <p:spPr>
          <a:xfrm>
            <a:off x="3048664" y="5024163"/>
            <a:ext cx="6094674" cy="738664"/>
          </a:xfrm>
          <a:prstGeom prst="rect">
            <a:avLst/>
          </a:prstGeom>
          <a:noFill/>
        </p:spPr>
        <p:txBody>
          <a:bodyPr wrap="square">
            <a:spAutoFit/>
          </a:bodyPr>
          <a:lstStyle/>
          <a:p>
            <a:pPr algn="ctr"/>
            <a:r>
              <a:rPr lang="fr-FR" sz="1800" dirty="0"/>
              <a:t>Le # recommandé:    </a:t>
            </a:r>
            <a:br>
              <a:rPr lang="fr-FR" sz="1800" dirty="0"/>
            </a:br>
            <a:r>
              <a:rPr lang="fr-FR" sz="2400" dirty="0">
                <a:effectLst/>
              </a:rPr>
              <a:t>#LaSécusengage</a:t>
            </a:r>
            <a:endParaRPr lang="fr-FR" dirty="0"/>
          </a:p>
        </p:txBody>
      </p:sp>
      <p:sp>
        <p:nvSpPr>
          <p:cNvPr id="9" name="Titre 1">
            <a:extLst>
              <a:ext uri="{FF2B5EF4-FFF2-40B4-BE49-F238E27FC236}">
                <a16:creationId xmlns:a16="http://schemas.microsoft.com/office/drawing/2014/main" id="{6706E9C2-15D1-3C1C-957C-0A54E247A92F}"/>
              </a:ext>
            </a:extLst>
          </p:cNvPr>
          <p:cNvSpPr txBox="1">
            <a:spLocks/>
          </p:cNvSpPr>
          <p:nvPr/>
        </p:nvSpPr>
        <p:spPr>
          <a:xfrm>
            <a:off x="511634" y="517525"/>
            <a:ext cx="11473536" cy="1325563"/>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kern="1200">
                <a:solidFill>
                  <a:schemeClr val="tx1"/>
                </a:solidFill>
                <a:latin typeface="TT Norms Pro Black" panose="02000903020000020004" pitchFamily="50" charset="0"/>
                <a:ea typeface="+mj-ea"/>
                <a:cs typeface="+mj-cs"/>
              </a:defRPr>
            </a:lvl1pPr>
          </a:lstStyle>
          <a:p>
            <a:r>
              <a:rPr lang="fr-FR" dirty="0"/>
              <a:t>Objectifs et calendrier</a:t>
            </a:r>
          </a:p>
        </p:txBody>
      </p:sp>
    </p:spTree>
    <p:extLst>
      <p:ext uri="{BB962C8B-B14F-4D97-AF65-F5344CB8AC3E}">
        <p14:creationId xmlns:p14="http://schemas.microsoft.com/office/powerpoint/2010/main" val="16329591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0441F44-9B61-494D-8373-C1A0BB8E4E6A}"/>
              </a:ext>
            </a:extLst>
          </p:cNvPr>
          <p:cNvSpPr>
            <a:spLocks noGrp="1"/>
          </p:cNvSpPr>
          <p:nvPr>
            <p:ph type="body" sz="quarter" idx="10"/>
          </p:nvPr>
        </p:nvSpPr>
        <p:spPr/>
        <p:txBody>
          <a:bodyPr/>
          <a:lstStyle/>
          <a:p>
            <a:pPr marL="342900" lvl="0" indent="-342900">
              <a:lnSpc>
                <a:spcPct val="115000"/>
              </a:lnSpc>
              <a:buFont typeface="Arial" panose="020B0604020202020204" pitchFamily="34" charset="0"/>
              <a:buChar char="•"/>
            </a:pPr>
            <a:r>
              <a:rPr lang="fr-FR" sz="2400" dirty="0">
                <a:effectLst/>
                <a:latin typeface="Montserrat" panose="00000500000000000000" pitchFamily="2" charset="0"/>
                <a:ea typeface="Calibri" panose="020F0502020204030204" pitchFamily="34" charset="0"/>
                <a:cs typeface="Calibri" panose="020F0502020204030204" pitchFamily="34" charset="0"/>
              </a:rPr>
              <a:t>Les affiches d</a:t>
            </a:r>
            <a:r>
              <a:rPr lang="fr-FR" sz="2400" dirty="0">
                <a:latin typeface="Montserrat" panose="00000500000000000000" pitchFamily="2" charset="0"/>
                <a:ea typeface="Calibri" panose="020F0502020204030204" pitchFamily="34" charset="0"/>
                <a:cs typeface="Calibri" panose="020F0502020204030204" pitchFamily="34" charset="0"/>
              </a:rPr>
              <a:t>e la campagne sur</a:t>
            </a:r>
            <a:r>
              <a:rPr lang="fr-FR" sz="2400" dirty="0">
                <a:effectLst/>
                <a:latin typeface="Montserrat" panose="00000500000000000000" pitchFamily="2" charset="0"/>
                <a:ea typeface="Calibri" panose="020F0502020204030204" pitchFamily="34" charset="0"/>
                <a:cs typeface="Calibri" panose="020F0502020204030204" pitchFamily="34" charset="0"/>
              </a:rPr>
              <a:t> lesquelles vous pouvez insérer le logo de votre organisme</a:t>
            </a:r>
          </a:p>
          <a:p>
            <a:pPr marL="342900" lvl="0" indent="-342900">
              <a:lnSpc>
                <a:spcPct val="115000"/>
              </a:lnSpc>
              <a:buFont typeface="Arial" panose="020B0604020202020204" pitchFamily="34" charset="0"/>
              <a:buChar char="•"/>
            </a:pPr>
            <a:r>
              <a:rPr lang="fr-FR" sz="2400" dirty="0">
                <a:effectLst/>
                <a:latin typeface="Montserrat" panose="00000500000000000000" pitchFamily="2" charset="0"/>
                <a:ea typeface="Calibri" panose="020F0502020204030204" pitchFamily="34" charset="0"/>
                <a:cs typeface="Calibri" panose="020F0502020204030204" pitchFamily="34" charset="0"/>
              </a:rPr>
              <a:t>Les vignettes sous 2 formats pour </a:t>
            </a:r>
            <a:r>
              <a:rPr lang="fr-FR" sz="2400" dirty="0">
                <a:latin typeface="Montserrat" panose="00000500000000000000" pitchFamily="2" charset="0"/>
                <a:ea typeface="Calibri" panose="020F0502020204030204" pitchFamily="34" charset="0"/>
                <a:cs typeface="Calibri" panose="020F0502020204030204" pitchFamily="34" charset="0"/>
              </a:rPr>
              <a:t>vos</a:t>
            </a:r>
            <a:r>
              <a:rPr lang="fr-FR" sz="2400" dirty="0">
                <a:effectLst/>
                <a:latin typeface="Montserrat" panose="00000500000000000000" pitchFamily="2" charset="0"/>
                <a:ea typeface="Calibri" panose="020F0502020204030204" pitchFamily="34" charset="0"/>
                <a:cs typeface="Calibri" panose="020F0502020204030204" pitchFamily="34" charset="0"/>
              </a:rPr>
              <a:t> réseaux sociaux</a:t>
            </a:r>
          </a:p>
        </p:txBody>
      </p:sp>
      <p:sp>
        <p:nvSpPr>
          <p:cNvPr id="2" name="Titre 1">
            <a:extLst>
              <a:ext uri="{FF2B5EF4-FFF2-40B4-BE49-F238E27FC236}">
                <a16:creationId xmlns:a16="http://schemas.microsoft.com/office/drawing/2014/main" id="{184E8F5E-6700-D5C5-E7CB-83E6699689C6}"/>
              </a:ext>
            </a:extLst>
          </p:cNvPr>
          <p:cNvSpPr>
            <a:spLocks noGrp="1"/>
          </p:cNvSpPr>
          <p:nvPr>
            <p:ph type="title"/>
          </p:nvPr>
        </p:nvSpPr>
        <p:spPr/>
        <p:txBody>
          <a:bodyPr/>
          <a:lstStyle/>
          <a:p>
            <a:r>
              <a:rPr lang="fr-FR" sz="3600" dirty="0"/>
              <a:t>Contenu du Kit Com’</a:t>
            </a:r>
            <a:br>
              <a:rPr lang="fr-FR" sz="3600" dirty="0"/>
            </a:br>
            <a:endParaRPr lang="fr-FR" dirty="0"/>
          </a:p>
        </p:txBody>
      </p:sp>
    </p:spTree>
    <p:extLst>
      <p:ext uri="{BB962C8B-B14F-4D97-AF65-F5344CB8AC3E}">
        <p14:creationId xmlns:p14="http://schemas.microsoft.com/office/powerpoint/2010/main" val="3635127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FF842A-9676-4359-84C0-8399A0239AA9}"/>
              </a:ext>
            </a:extLst>
          </p:cNvPr>
          <p:cNvSpPr>
            <a:spLocks noGrp="1"/>
          </p:cNvSpPr>
          <p:nvPr>
            <p:ph type="title"/>
          </p:nvPr>
        </p:nvSpPr>
        <p:spPr/>
        <p:txBody>
          <a:bodyPr>
            <a:noAutofit/>
          </a:bodyPr>
          <a:lstStyle/>
          <a:p>
            <a:r>
              <a:rPr lang="fr-FR" sz="8000" dirty="0"/>
              <a:t>La campagne </a:t>
            </a:r>
          </a:p>
        </p:txBody>
      </p:sp>
    </p:spTree>
    <p:extLst>
      <p:ext uri="{BB962C8B-B14F-4D97-AF65-F5344CB8AC3E}">
        <p14:creationId xmlns:p14="http://schemas.microsoft.com/office/powerpoint/2010/main" val="3150085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30441F44-9B61-494D-8373-C1A0BB8E4E6A}"/>
              </a:ext>
            </a:extLst>
          </p:cNvPr>
          <p:cNvSpPr>
            <a:spLocks noGrp="1"/>
          </p:cNvSpPr>
          <p:nvPr>
            <p:ph type="body" sz="quarter" idx="10"/>
          </p:nvPr>
        </p:nvSpPr>
        <p:spPr>
          <a:xfrm>
            <a:off x="358775" y="1846566"/>
            <a:ext cx="11474450" cy="3778730"/>
          </a:xfrm>
        </p:spPr>
        <p:txBody>
          <a:bodyPr/>
          <a:lstStyle/>
          <a:p>
            <a:pPr lvl="0">
              <a:lnSpc>
                <a:spcPct val="115000"/>
              </a:lnSpc>
            </a:pPr>
            <a:r>
              <a:rPr lang="fr-FR" sz="2400" dirty="0">
                <a:solidFill>
                  <a:srgbClr val="250286"/>
                </a:solidFill>
                <a:effectLst/>
                <a:latin typeface="Montserrat" panose="00000500000000000000" pitchFamily="2" charset="0"/>
                <a:ea typeface="Calibri" panose="020F0502020204030204" pitchFamily="34" charset="0"/>
                <a:cs typeface="Calibri" panose="020F0502020204030204" pitchFamily="34" charset="0"/>
              </a:rPr>
              <a:t>Nous avons id</a:t>
            </a:r>
            <a:r>
              <a:rPr lang="fr-FR" sz="2400" dirty="0">
                <a:solidFill>
                  <a:srgbClr val="250286"/>
                </a:solidFill>
                <a:latin typeface="Montserrat" panose="00000500000000000000" pitchFamily="2" charset="0"/>
                <a:ea typeface="Calibri" panose="020F0502020204030204" pitchFamily="34" charset="0"/>
                <a:cs typeface="Calibri" panose="020F0502020204030204" pitchFamily="34" charset="0"/>
              </a:rPr>
              <a:t>entifié différents éco gestes pour inciter les collaborateurs à agir quotidiennement: </a:t>
            </a:r>
          </a:p>
          <a:p>
            <a:pPr marL="342900" lvl="1" indent="-342900">
              <a:lnSpc>
                <a:spcPct val="115000"/>
              </a:lnSpc>
              <a:spcBef>
                <a:spcPts val="1000"/>
              </a:spcBef>
              <a:tabLst>
                <a:tab pos="914400" algn="l"/>
              </a:tabLst>
            </a:pPr>
            <a:r>
              <a:rPr lang="fr-FR" sz="2000" dirty="0">
                <a:solidFill>
                  <a:srgbClr val="250286"/>
                </a:solidFill>
                <a:latin typeface="Montserrat" panose="00000500000000000000" pitchFamily="2" charset="0"/>
                <a:ea typeface="Calibri" panose="020F0502020204030204" pitchFamily="34" charset="0"/>
                <a:cs typeface="Calibri" panose="020F0502020204030204" pitchFamily="34" charset="0"/>
              </a:rPr>
              <a:t>Utiliser une gourde plutôt que des bouteilles en plastique ;</a:t>
            </a:r>
          </a:p>
          <a:p>
            <a:pPr marL="342900" lvl="1" indent="-342900">
              <a:lnSpc>
                <a:spcPct val="115000"/>
              </a:lnSpc>
              <a:spcBef>
                <a:spcPts val="1000"/>
              </a:spcBef>
              <a:tabLst>
                <a:tab pos="914400" algn="l"/>
              </a:tabLst>
            </a:pPr>
            <a:r>
              <a:rPr lang="fr-FR" sz="2000" dirty="0">
                <a:solidFill>
                  <a:srgbClr val="250286"/>
                </a:solidFill>
                <a:latin typeface="Montserrat" panose="00000500000000000000" pitchFamily="2" charset="0"/>
                <a:ea typeface="Calibri" panose="020F0502020204030204" pitchFamily="34" charset="0"/>
                <a:cs typeface="Calibri" panose="020F0502020204030204" pitchFamily="34" charset="0"/>
              </a:rPr>
              <a:t>Se servir de couverts réutilisables ;</a:t>
            </a:r>
          </a:p>
          <a:p>
            <a:pPr marL="342900" lvl="1" indent="-342900">
              <a:lnSpc>
                <a:spcPct val="115000"/>
              </a:lnSpc>
              <a:spcBef>
                <a:spcPts val="1000"/>
              </a:spcBef>
              <a:tabLst>
                <a:tab pos="914400" algn="l"/>
              </a:tabLst>
            </a:pPr>
            <a:r>
              <a:rPr lang="fr-FR" sz="2000" dirty="0">
                <a:solidFill>
                  <a:srgbClr val="250286"/>
                </a:solidFill>
                <a:latin typeface="Montserrat" panose="00000500000000000000" pitchFamily="2" charset="0"/>
                <a:ea typeface="Calibri" panose="020F0502020204030204" pitchFamily="34" charset="0"/>
                <a:cs typeface="Calibri" panose="020F0502020204030204" pitchFamily="34" charset="0"/>
              </a:rPr>
              <a:t>Apporter son sac réutilisable chez les commerçants plutôt que d’utiliser un sac en plastique ou kraft à usage unique ;</a:t>
            </a:r>
          </a:p>
          <a:p>
            <a:pPr marL="342900" indent="-342900">
              <a:lnSpc>
                <a:spcPct val="115000"/>
              </a:lnSpc>
              <a:buFont typeface="Arial" panose="020B0604020202020204" pitchFamily="34" charset="0"/>
              <a:buChar char="•"/>
              <a:tabLst>
                <a:tab pos="914400" algn="l"/>
              </a:tabLst>
            </a:pPr>
            <a:r>
              <a:rPr lang="fr-FR" sz="2000" dirty="0">
                <a:solidFill>
                  <a:srgbClr val="250286"/>
                </a:solidFill>
                <a:latin typeface="Montserrat" panose="00000500000000000000" pitchFamily="2" charset="0"/>
                <a:ea typeface="Calibri" panose="020F0502020204030204" pitchFamily="34" charset="0"/>
                <a:cs typeface="Calibri" panose="020F0502020204030204" pitchFamily="34" charset="0"/>
              </a:rPr>
              <a:t>Adapter son déjeuner à son appétit.</a:t>
            </a:r>
          </a:p>
          <a:p>
            <a:pPr marL="1028700" lvl="1" indent="-342900">
              <a:lnSpc>
                <a:spcPct val="115000"/>
              </a:lnSpc>
            </a:pPr>
            <a:endParaRPr lang="fr-FR" sz="2000" dirty="0">
              <a:solidFill>
                <a:srgbClr val="250286"/>
              </a:solidFill>
              <a:latin typeface="Montserrat" panose="00000500000000000000" pitchFamily="2" charset="0"/>
              <a:ea typeface="Calibri" panose="020F0502020204030204" pitchFamily="34" charset="0"/>
              <a:cs typeface="Calibri" panose="020F0502020204030204" pitchFamily="34" charset="0"/>
            </a:endParaRPr>
          </a:p>
          <a:p>
            <a:pPr marL="1028700" lvl="1" indent="-342900">
              <a:lnSpc>
                <a:spcPct val="115000"/>
              </a:lnSpc>
              <a:buFont typeface="Calibri" panose="020F0502020204030204" pitchFamily="34" charset="0"/>
              <a:buChar char="-"/>
            </a:pPr>
            <a:endParaRPr lang="fr-FR" sz="2000" dirty="0">
              <a:solidFill>
                <a:srgbClr val="250286"/>
              </a:solidFill>
              <a:effectLst/>
              <a:latin typeface="Montserrat" panose="00000500000000000000" pitchFamily="2" charset="0"/>
              <a:ea typeface="Calibri" panose="020F0502020204030204" pitchFamily="34" charset="0"/>
              <a:cs typeface="Calibri" panose="020F0502020204030204" pitchFamily="34" charset="0"/>
            </a:endParaRPr>
          </a:p>
        </p:txBody>
      </p:sp>
      <p:sp>
        <p:nvSpPr>
          <p:cNvPr id="2" name="Titre 1">
            <a:extLst>
              <a:ext uri="{FF2B5EF4-FFF2-40B4-BE49-F238E27FC236}">
                <a16:creationId xmlns:a16="http://schemas.microsoft.com/office/drawing/2014/main" id="{A7035CF2-8823-A002-E45C-C8D8DA319636}"/>
              </a:ext>
            </a:extLst>
          </p:cNvPr>
          <p:cNvSpPr>
            <a:spLocks noGrp="1"/>
          </p:cNvSpPr>
          <p:nvPr>
            <p:ph type="title"/>
          </p:nvPr>
        </p:nvSpPr>
        <p:spPr/>
        <p:txBody>
          <a:bodyPr/>
          <a:lstStyle/>
          <a:p>
            <a:r>
              <a:rPr lang="fr-FR" sz="3600" dirty="0"/>
              <a:t>Les thématiques</a:t>
            </a:r>
            <a:br>
              <a:rPr lang="fr-FR" sz="3600" dirty="0"/>
            </a:br>
            <a:endParaRPr lang="fr-FR" dirty="0"/>
          </a:p>
        </p:txBody>
      </p:sp>
    </p:spTree>
    <p:extLst>
      <p:ext uri="{BB962C8B-B14F-4D97-AF65-F5344CB8AC3E}">
        <p14:creationId xmlns:p14="http://schemas.microsoft.com/office/powerpoint/2010/main" val="3457562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ce réservé du contenu 11" descr="Une image contenant texte, affiche, graphisme, Police&#10;&#10;Description générée automatiquement">
            <a:extLst>
              <a:ext uri="{FF2B5EF4-FFF2-40B4-BE49-F238E27FC236}">
                <a16:creationId xmlns:a16="http://schemas.microsoft.com/office/drawing/2014/main" id="{B8BE415D-99C8-D1BB-8487-E97EF07F7AA8}"/>
              </a:ext>
            </a:extLst>
          </p:cNvPr>
          <p:cNvPicPr>
            <a:picLocks noGrp="1" noChangeAspect="1"/>
          </p:cNvPicPr>
          <p:nvPr>
            <p:ph sz="quarter" idx="14"/>
          </p:nvPr>
        </p:nvPicPr>
        <p:blipFill>
          <a:blip r:embed="rId2" cstate="screen">
            <a:extLst>
              <a:ext uri="{28A0092B-C50C-407E-A947-70E740481C1C}">
                <a14:useLocalDpi xmlns:a14="http://schemas.microsoft.com/office/drawing/2010/main" val="0"/>
              </a:ext>
            </a:extLst>
          </a:blip>
          <a:stretch>
            <a:fillRect/>
          </a:stretch>
        </p:blipFill>
        <p:spPr>
          <a:xfrm>
            <a:off x="6711885" y="1543050"/>
            <a:ext cx="3566833" cy="4903605"/>
          </a:xfrm>
        </p:spPr>
      </p:pic>
      <p:pic>
        <p:nvPicPr>
          <p:cNvPr id="10" name="Espace réservé du contenu 9" descr="Une image contenant texte, graphisme, affiche, Graphique&#10;&#10;Description générée automatiquement">
            <a:extLst>
              <a:ext uri="{FF2B5EF4-FFF2-40B4-BE49-F238E27FC236}">
                <a16:creationId xmlns:a16="http://schemas.microsoft.com/office/drawing/2014/main" id="{D287DF1B-A8D7-3F7C-67C6-CB0724E9B02B}"/>
              </a:ext>
            </a:extLst>
          </p:cNvPr>
          <p:cNvPicPr>
            <a:picLocks noGrp="1" noChangeAspect="1"/>
          </p:cNvPicPr>
          <p:nvPr>
            <p:ph sz="quarter" idx="13"/>
          </p:nvPr>
        </p:nvPicPr>
        <p:blipFill>
          <a:blip r:embed="rId3" cstate="screen">
            <a:extLst>
              <a:ext uri="{28A0092B-C50C-407E-A947-70E740481C1C}">
                <a14:useLocalDpi xmlns:a14="http://schemas.microsoft.com/office/drawing/2010/main" val="0"/>
              </a:ext>
            </a:extLst>
          </a:blip>
          <a:stretch>
            <a:fillRect/>
          </a:stretch>
        </p:blipFill>
        <p:spPr>
          <a:xfrm>
            <a:off x="999242" y="1543050"/>
            <a:ext cx="3419463" cy="4877855"/>
          </a:xfrm>
        </p:spPr>
      </p:pic>
      <p:sp>
        <p:nvSpPr>
          <p:cNvPr id="6" name="Espace réservé du texte 5">
            <a:extLst>
              <a:ext uri="{FF2B5EF4-FFF2-40B4-BE49-F238E27FC236}">
                <a16:creationId xmlns:a16="http://schemas.microsoft.com/office/drawing/2014/main" id="{590EB9BD-5126-C0F6-E652-4BE08170BC54}"/>
              </a:ext>
            </a:extLst>
          </p:cNvPr>
          <p:cNvSpPr>
            <a:spLocks noGrp="1"/>
          </p:cNvSpPr>
          <p:nvPr>
            <p:ph type="body" idx="1"/>
          </p:nvPr>
        </p:nvSpPr>
        <p:spPr>
          <a:xfrm>
            <a:off x="355741" y="775415"/>
            <a:ext cx="5737297" cy="618699"/>
          </a:xfrm>
        </p:spPr>
        <p:txBody>
          <a:bodyPr>
            <a:noAutofit/>
          </a:bodyPr>
          <a:lstStyle/>
          <a:p>
            <a:pPr>
              <a:lnSpc>
                <a:spcPct val="80000"/>
              </a:lnSpc>
            </a:pPr>
            <a:r>
              <a:rPr lang="fr-FR" sz="2000" dirty="0"/>
              <a:t>Incitation à ne pas jeter la nourriture non consommée</a:t>
            </a:r>
          </a:p>
        </p:txBody>
      </p:sp>
      <p:sp>
        <p:nvSpPr>
          <p:cNvPr id="7" name="Titre 6">
            <a:extLst>
              <a:ext uri="{FF2B5EF4-FFF2-40B4-BE49-F238E27FC236}">
                <a16:creationId xmlns:a16="http://schemas.microsoft.com/office/drawing/2014/main" id="{D746E3EA-C335-90AA-E6FE-018E3C85CEAF}"/>
              </a:ext>
            </a:extLst>
          </p:cNvPr>
          <p:cNvSpPr>
            <a:spLocks noGrp="1"/>
          </p:cNvSpPr>
          <p:nvPr>
            <p:ph type="title"/>
          </p:nvPr>
        </p:nvSpPr>
        <p:spPr>
          <a:xfrm>
            <a:off x="356270" y="97123"/>
            <a:ext cx="11473536" cy="541074"/>
          </a:xfrm>
        </p:spPr>
        <p:txBody>
          <a:bodyPr>
            <a:normAutofit fontScale="90000"/>
          </a:bodyPr>
          <a:lstStyle/>
          <a:p>
            <a:r>
              <a:rPr lang="fr-FR" dirty="0"/>
              <a:t>Les visuels clés</a:t>
            </a:r>
          </a:p>
        </p:txBody>
      </p:sp>
      <p:sp>
        <p:nvSpPr>
          <p:cNvPr id="8" name="Espace réservé du texte 7">
            <a:extLst>
              <a:ext uri="{FF2B5EF4-FFF2-40B4-BE49-F238E27FC236}">
                <a16:creationId xmlns:a16="http://schemas.microsoft.com/office/drawing/2014/main" id="{40785E17-3D24-E1FF-7BCE-46924D25B14B}"/>
              </a:ext>
            </a:extLst>
          </p:cNvPr>
          <p:cNvSpPr>
            <a:spLocks noGrp="1"/>
          </p:cNvSpPr>
          <p:nvPr>
            <p:ph type="body" idx="12"/>
          </p:nvPr>
        </p:nvSpPr>
        <p:spPr>
          <a:xfrm>
            <a:off x="6093038" y="775414"/>
            <a:ext cx="5595937" cy="618699"/>
          </a:xfrm>
        </p:spPr>
        <p:txBody>
          <a:bodyPr>
            <a:noAutofit/>
          </a:bodyPr>
          <a:lstStyle/>
          <a:p>
            <a:pPr>
              <a:lnSpc>
                <a:spcPct val="80000"/>
              </a:lnSpc>
            </a:pPr>
            <a:r>
              <a:rPr lang="fr-FR" sz="1800" dirty="0"/>
              <a:t>Incitation à prendre son </a:t>
            </a:r>
            <a:r>
              <a:rPr lang="fr-FR" sz="1800" dirty="0" err="1"/>
              <a:t>tote</a:t>
            </a:r>
            <a:r>
              <a:rPr lang="fr-FR" sz="1800" dirty="0"/>
              <a:t> bag pour aller chercher son déjeuner le midi</a:t>
            </a:r>
          </a:p>
        </p:txBody>
      </p:sp>
    </p:spTree>
    <p:extLst>
      <p:ext uri="{BB962C8B-B14F-4D97-AF65-F5344CB8AC3E}">
        <p14:creationId xmlns:p14="http://schemas.microsoft.com/office/powerpoint/2010/main" val="305079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590EB9BD-5126-C0F6-E652-4BE08170BC54}"/>
              </a:ext>
            </a:extLst>
          </p:cNvPr>
          <p:cNvSpPr>
            <a:spLocks noGrp="1"/>
          </p:cNvSpPr>
          <p:nvPr>
            <p:ph type="body" idx="1"/>
          </p:nvPr>
        </p:nvSpPr>
        <p:spPr>
          <a:xfrm>
            <a:off x="290986" y="701761"/>
            <a:ext cx="5737297" cy="743747"/>
          </a:xfrm>
        </p:spPr>
        <p:txBody>
          <a:bodyPr>
            <a:normAutofit fontScale="40000" lnSpcReduction="20000"/>
          </a:bodyPr>
          <a:lstStyle/>
          <a:p>
            <a:pPr>
              <a:lnSpc>
                <a:spcPct val="100000"/>
              </a:lnSpc>
            </a:pPr>
            <a:r>
              <a:rPr lang="fr-FR" sz="4200" dirty="0"/>
              <a:t>Incitation à ne plus utiliser de couverts en bois ou en plastique – privilégier des couverts réutilisables</a:t>
            </a:r>
          </a:p>
          <a:p>
            <a:endParaRPr lang="fr-FR" dirty="0"/>
          </a:p>
        </p:txBody>
      </p:sp>
      <p:sp>
        <p:nvSpPr>
          <p:cNvPr id="7" name="Titre 6">
            <a:extLst>
              <a:ext uri="{FF2B5EF4-FFF2-40B4-BE49-F238E27FC236}">
                <a16:creationId xmlns:a16="http://schemas.microsoft.com/office/drawing/2014/main" id="{D746E3EA-C335-90AA-E6FE-018E3C85CEAF}"/>
              </a:ext>
            </a:extLst>
          </p:cNvPr>
          <p:cNvSpPr>
            <a:spLocks noGrp="1"/>
          </p:cNvSpPr>
          <p:nvPr>
            <p:ph type="title"/>
          </p:nvPr>
        </p:nvSpPr>
        <p:spPr>
          <a:xfrm>
            <a:off x="356270" y="97123"/>
            <a:ext cx="11473536" cy="761992"/>
          </a:xfrm>
        </p:spPr>
        <p:txBody>
          <a:bodyPr>
            <a:normAutofit/>
          </a:bodyPr>
          <a:lstStyle/>
          <a:p>
            <a:r>
              <a:rPr lang="fr-FR" sz="3200" dirty="0"/>
              <a:t>Les visuels clés </a:t>
            </a:r>
          </a:p>
        </p:txBody>
      </p:sp>
      <p:sp>
        <p:nvSpPr>
          <p:cNvPr id="8" name="Espace réservé du texte 7">
            <a:extLst>
              <a:ext uri="{FF2B5EF4-FFF2-40B4-BE49-F238E27FC236}">
                <a16:creationId xmlns:a16="http://schemas.microsoft.com/office/drawing/2014/main" id="{40785E17-3D24-E1FF-7BCE-46924D25B14B}"/>
              </a:ext>
            </a:extLst>
          </p:cNvPr>
          <p:cNvSpPr>
            <a:spLocks noGrp="1"/>
          </p:cNvSpPr>
          <p:nvPr>
            <p:ph type="body" idx="12"/>
          </p:nvPr>
        </p:nvSpPr>
        <p:spPr>
          <a:xfrm>
            <a:off x="6163719" y="600252"/>
            <a:ext cx="5595937" cy="618699"/>
          </a:xfrm>
        </p:spPr>
        <p:txBody>
          <a:bodyPr>
            <a:noAutofit/>
          </a:bodyPr>
          <a:lstStyle/>
          <a:p>
            <a:r>
              <a:rPr lang="fr-FR" sz="1800" dirty="0"/>
              <a:t>Incitation à ne plus utiliser de bouteilles en plastique – privilégier la gourde</a:t>
            </a:r>
          </a:p>
        </p:txBody>
      </p:sp>
      <p:pic>
        <p:nvPicPr>
          <p:cNvPr id="11" name="Espace réservé du contenu 10" descr="Une image contenant texte, dessin humoristique, capture d’écran, affiche&#10;&#10;Description générée automatiquement">
            <a:extLst>
              <a:ext uri="{FF2B5EF4-FFF2-40B4-BE49-F238E27FC236}">
                <a16:creationId xmlns:a16="http://schemas.microsoft.com/office/drawing/2014/main" id="{E864691F-93E0-C250-52C1-4A81B52C3380}"/>
              </a:ext>
            </a:extLst>
          </p:cNvPr>
          <p:cNvPicPr>
            <a:picLocks noGrp="1" noChangeAspect="1"/>
          </p:cNvPicPr>
          <p:nvPr>
            <p:ph sz="quarter" idx="13"/>
          </p:nvPr>
        </p:nvPicPr>
        <p:blipFill>
          <a:blip r:embed="rId2" cstate="screen">
            <a:extLst>
              <a:ext uri="{28A0092B-C50C-407E-A947-70E740481C1C}">
                <a14:useLocalDpi xmlns:a14="http://schemas.microsoft.com/office/drawing/2010/main" val="0"/>
              </a:ext>
            </a:extLst>
          </a:blip>
          <a:stretch>
            <a:fillRect/>
          </a:stretch>
        </p:blipFill>
        <p:spPr>
          <a:xfrm>
            <a:off x="1357460" y="1445508"/>
            <a:ext cx="3487918" cy="5016263"/>
          </a:xfrm>
        </p:spPr>
      </p:pic>
      <p:pic>
        <p:nvPicPr>
          <p:cNvPr id="5" name="Espace réservé du contenu 4" descr="Une image contenant texte, bouteille, illustration, conception&#10;&#10;Description générée automatiquement">
            <a:extLst>
              <a:ext uri="{FF2B5EF4-FFF2-40B4-BE49-F238E27FC236}">
                <a16:creationId xmlns:a16="http://schemas.microsoft.com/office/drawing/2014/main" id="{C934CD81-BDB7-4347-BEA6-A5B7B55A8269}"/>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tretch>
            <a:fillRect/>
          </a:stretch>
        </p:blipFill>
        <p:spPr>
          <a:xfrm>
            <a:off x="6798663" y="1351438"/>
            <a:ext cx="3585740" cy="5110333"/>
          </a:xfrm>
        </p:spPr>
      </p:pic>
    </p:spTree>
    <p:extLst>
      <p:ext uri="{BB962C8B-B14F-4D97-AF65-F5344CB8AC3E}">
        <p14:creationId xmlns:p14="http://schemas.microsoft.com/office/powerpoint/2010/main" val="3390963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F401060-493A-4A25-87CA-7A82F5F15EEB}"/>
              </a:ext>
            </a:extLst>
          </p:cNvPr>
          <p:cNvSpPr>
            <a:spLocks noGrp="1"/>
          </p:cNvSpPr>
          <p:nvPr>
            <p:ph type="title"/>
          </p:nvPr>
        </p:nvSpPr>
        <p:spPr>
          <a:xfrm>
            <a:off x="359234" y="365125"/>
            <a:ext cx="6649237" cy="922527"/>
          </a:xfrm>
        </p:spPr>
        <p:txBody>
          <a:bodyPr>
            <a:noAutofit/>
          </a:bodyPr>
          <a:lstStyle/>
          <a:p>
            <a:r>
              <a:rPr lang="fr-FR" sz="3200" dirty="0"/>
              <a:t>Insérer votre logo sur les affiches de la campagne</a:t>
            </a:r>
          </a:p>
        </p:txBody>
      </p:sp>
      <p:sp>
        <p:nvSpPr>
          <p:cNvPr id="3" name="Espace réservé du contenu 2">
            <a:extLst>
              <a:ext uri="{FF2B5EF4-FFF2-40B4-BE49-F238E27FC236}">
                <a16:creationId xmlns:a16="http://schemas.microsoft.com/office/drawing/2014/main" id="{E0B74763-22DF-4CF0-8776-9BBA7164EF24}"/>
              </a:ext>
            </a:extLst>
          </p:cNvPr>
          <p:cNvSpPr>
            <a:spLocks noGrp="1"/>
          </p:cNvSpPr>
          <p:nvPr>
            <p:ph sz="quarter" idx="13"/>
          </p:nvPr>
        </p:nvSpPr>
        <p:spPr/>
        <p:txBody>
          <a:bodyPr>
            <a:normAutofit lnSpcReduction="10000"/>
          </a:bodyPr>
          <a:lstStyle/>
          <a:p>
            <a:pPr algn="just"/>
            <a:endParaRPr lang="fr-FR" dirty="0"/>
          </a:p>
          <a:p>
            <a:pPr algn="just"/>
            <a:r>
              <a:rPr lang="fr-FR" dirty="0"/>
              <a:t>Ce kit com’ vous permet d’utiliser les affiches de la campagne et d’y insérer le logo de votre organisme et la décliner au sein de votre structure. </a:t>
            </a:r>
          </a:p>
          <a:p>
            <a:pPr algn="just"/>
            <a:endParaRPr lang="fr-FR" dirty="0"/>
          </a:p>
          <a:p>
            <a:pPr algn="just"/>
            <a:r>
              <a:rPr lang="fr-FR" dirty="0"/>
              <a:t>Méthodologie:</a:t>
            </a:r>
          </a:p>
          <a:p>
            <a:pPr marL="285750" indent="-285750" algn="just">
              <a:buFont typeface="Arial" panose="020B0604020202020204" pitchFamily="34" charset="0"/>
              <a:buChar char="•"/>
            </a:pPr>
            <a:r>
              <a:rPr lang="fr-FR" dirty="0"/>
              <a:t>Ouvrez l’affiche avec Adobe (clic droit « Ouvrir avec Adobe ») </a:t>
            </a:r>
          </a:p>
          <a:p>
            <a:pPr marL="285750" indent="-285750" algn="just">
              <a:buFont typeface="Arial" panose="020B0604020202020204" pitchFamily="34" charset="0"/>
              <a:buChar char="•"/>
            </a:pPr>
            <a:r>
              <a:rPr lang="fr-FR" dirty="0"/>
              <a:t>Passez le curseur de votre souris en bas à droite de l’affiche</a:t>
            </a:r>
          </a:p>
          <a:p>
            <a:pPr algn="just"/>
            <a:endParaRPr lang="fr-FR" dirty="0"/>
          </a:p>
          <a:p>
            <a:pPr algn="just"/>
            <a:r>
              <a:rPr lang="fr-FR" dirty="0"/>
              <a:t>Nous préconisons une impression couleur en A3 sur vos imprimantes de bureau.</a:t>
            </a:r>
          </a:p>
        </p:txBody>
      </p:sp>
      <p:sp>
        <p:nvSpPr>
          <p:cNvPr id="16" name="Ellipse 15">
            <a:extLst>
              <a:ext uri="{FF2B5EF4-FFF2-40B4-BE49-F238E27FC236}">
                <a16:creationId xmlns:a16="http://schemas.microsoft.com/office/drawing/2014/main" id="{D992A434-2EA9-15D9-AAF6-BFB54D7D4631}"/>
              </a:ext>
            </a:extLst>
          </p:cNvPr>
          <p:cNvSpPr/>
          <p:nvPr/>
        </p:nvSpPr>
        <p:spPr>
          <a:xfrm>
            <a:off x="5195497" y="5492043"/>
            <a:ext cx="1765190" cy="1259961"/>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Insérer </a:t>
            </a:r>
            <a:r>
              <a:rPr lang="fr-FR" sz="1400" dirty="0"/>
              <a:t>votre logo sous format « Image »</a:t>
            </a:r>
          </a:p>
        </p:txBody>
      </p:sp>
      <p:pic>
        <p:nvPicPr>
          <p:cNvPr id="7" name="Espace réservé du contenu 6" descr="Une image contenant texte, capture d’écran, affiche, dessin humoristique&#10;&#10;Description générée automatiquement">
            <a:extLst>
              <a:ext uri="{FF2B5EF4-FFF2-40B4-BE49-F238E27FC236}">
                <a16:creationId xmlns:a16="http://schemas.microsoft.com/office/drawing/2014/main" id="{8883B0EA-1A0D-DA51-961A-3A9B0F0624D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7008471" y="526088"/>
            <a:ext cx="3782963" cy="5368925"/>
          </a:xfrm>
        </p:spPr>
      </p:pic>
      <p:sp>
        <p:nvSpPr>
          <p:cNvPr id="8" name="Rectangle 7">
            <a:extLst>
              <a:ext uri="{FF2B5EF4-FFF2-40B4-BE49-F238E27FC236}">
                <a16:creationId xmlns:a16="http://schemas.microsoft.com/office/drawing/2014/main" id="{4D8C6B91-4729-25EA-FD5C-29818AE6E0D7}"/>
              </a:ext>
            </a:extLst>
          </p:cNvPr>
          <p:cNvSpPr/>
          <p:nvPr/>
        </p:nvSpPr>
        <p:spPr>
          <a:xfrm>
            <a:off x="9891422" y="5309480"/>
            <a:ext cx="763325" cy="335187"/>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0" name="Connecteur droit avec flèche 9">
            <a:extLst>
              <a:ext uri="{FF2B5EF4-FFF2-40B4-BE49-F238E27FC236}">
                <a16:creationId xmlns:a16="http://schemas.microsoft.com/office/drawing/2014/main" id="{E1BA8D8C-A614-96B8-1595-3E33BEB09260}"/>
              </a:ext>
            </a:extLst>
          </p:cNvPr>
          <p:cNvCxnSpPr>
            <a:endCxn id="8" idx="1"/>
          </p:cNvCxnSpPr>
          <p:nvPr/>
        </p:nvCxnSpPr>
        <p:spPr>
          <a:xfrm flipV="1">
            <a:off x="7008471" y="5477074"/>
            <a:ext cx="2882951" cy="56591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2491981"/>
      </p:ext>
    </p:extLst>
  </p:cSld>
  <p:clrMapOvr>
    <a:masterClrMapping/>
  </p:clrMapOvr>
</p:sld>
</file>

<file path=ppt/theme/theme1.xml><?xml version="1.0" encoding="utf-8"?>
<a:theme xmlns:a="http://schemas.openxmlformats.org/drawingml/2006/main" name="Modèles Charte Sécu">
  <a:themeElements>
    <a:clrScheme name="Personnalisé 1">
      <a:dk1>
        <a:srgbClr val="250286"/>
      </a:dk1>
      <a:lt1>
        <a:sysClr val="window" lastClr="FFFFFF"/>
      </a:lt1>
      <a:dk2>
        <a:srgbClr val="00C95A"/>
      </a:dk2>
      <a:lt2>
        <a:srgbClr val="FFFFFF"/>
      </a:lt2>
      <a:accent1>
        <a:srgbClr val="1A59C6"/>
      </a:accent1>
      <a:accent2>
        <a:srgbClr val="FF4756"/>
      </a:accent2>
      <a:accent3>
        <a:srgbClr val="FF9603"/>
      </a:accent3>
      <a:accent4>
        <a:srgbClr val="00AB4D"/>
      </a:accent4>
      <a:accent5>
        <a:srgbClr val="2AD9F1"/>
      </a:accent5>
      <a:accent6>
        <a:srgbClr val="00EBAF"/>
      </a:accent6>
      <a:hlink>
        <a:srgbClr val="1A59C6"/>
      </a:hlink>
      <a:folHlink>
        <a:srgbClr val="757070"/>
      </a:folHlink>
    </a:clrScheme>
    <a:fontScheme name="Typo-ppt-Sécu-2022">
      <a:majorFont>
        <a:latin typeface="TT Norms Pro"/>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1" id="{61F9BF68-1C73-40A7-A4AC-880E01D70790}" vid="{CE9AF367-74D2-4C26-954D-2AC6ED14C3DB}"/>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4D132337F67D48977B24F4EE1521A0" ma:contentTypeVersion="12" ma:contentTypeDescription="Create a new document." ma:contentTypeScope="" ma:versionID="98643bf7480db10eda25b02f7d900619">
  <xsd:schema xmlns:xsd="http://www.w3.org/2001/XMLSchema" xmlns:xs="http://www.w3.org/2001/XMLSchema" xmlns:p="http://schemas.microsoft.com/office/2006/metadata/properties" xmlns:ns2="ede79dad-8b0f-4513-8257-1b968b8f6567" xmlns:ns3="585d7fdc-aaf6-480e-990b-adcf13cc3b67" targetNamespace="http://schemas.microsoft.com/office/2006/metadata/properties" ma:root="true" ma:fieldsID="7be4237740962315f76ab3e574bcb700" ns2:_="" ns3:_="">
    <xsd:import namespace="ede79dad-8b0f-4513-8257-1b968b8f6567"/>
    <xsd:import namespace="585d7fdc-aaf6-480e-990b-adcf13cc3b6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e79dad-8b0f-4513-8257-1b968b8f656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f9c98731-480b-409f-9bce-44042158ea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85d7fdc-aaf6-480e-990b-adcf13cc3b67"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aee8069-6def-4bc1-8b64-a70466ec290c}" ma:internalName="TaxCatchAll" ma:showField="CatchAllData" ma:web="585d7fdc-aaf6-480e-990b-adcf13cc3b67">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85d7fdc-aaf6-480e-990b-adcf13cc3b67" xsi:nil="true"/>
    <lcf76f155ced4ddcb4097134ff3c332f xmlns="ede79dad-8b0f-4513-8257-1b968b8f656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3A4BEA-578D-4B78-B3E4-35E49A3986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e79dad-8b0f-4513-8257-1b968b8f6567"/>
    <ds:schemaRef ds:uri="585d7fdc-aaf6-480e-990b-adcf13cc3b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4F3033-007E-4C27-A539-A66430A1C87D}">
  <ds:schemaRefs>
    <ds:schemaRef ds:uri="http://schemas.microsoft.com/office/2006/metadata/properties"/>
    <ds:schemaRef ds:uri="http://schemas.microsoft.com/office/infopath/2007/PartnerControls"/>
    <ds:schemaRef ds:uri="585d7fdc-aaf6-480e-990b-adcf13cc3b67"/>
    <ds:schemaRef ds:uri="ede79dad-8b0f-4513-8257-1b968b8f6567"/>
  </ds:schemaRefs>
</ds:datastoreItem>
</file>

<file path=customXml/itemProps3.xml><?xml version="1.0" encoding="utf-8"?>
<ds:datastoreItem xmlns:ds="http://schemas.openxmlformats.org/officeDocument/2006/customXml" ds:itemID="{5378121F-B401-40B6-B4EB-FD7C7A3350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Sécurité sociale - Modèle PowerPoint 2023</Template>
  <TotalTime>908</TotalTime>
  <Words>760</Words>
  <Application>Microsoft Office PowerPoint</Application>
  <PresentationFormat>Grand écran</PresentationFormat>
  <Paragraphs>65</Paragraphs>
  <Slides>15</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15</vt:i4>
      </vt:variant>
    </vt:vector>
  </HeadingPairs>
  <TitlesOfParts>
    <vt:vector size="21" baseType="lpstr">
      <vt:lpstr>Montserrat ExtraBold</vt:lpstr>
      <vt:lpstr>TT Norms Pro Black</vt:lpstr>
      <vt:lpstr>Calibri</vt:lpstr>
      <vt:lpstr>Arial</vt:lpstr>
      <vt:lpstr>Montserrat</vt:lpstr>
      <vt:lpstr>Modèles Charte Sécu</vt:lpstr>
      <vt:lpstr> Campagne  Anti-gaspi 2024</vt:lpstr>
      <vt:lpstr>Éléments de contexte </vt:lpstr>
      <vt:lpstr> </vt:lpstr>
      <vt:lpstr>Contenu du Kit Com’ </vt:lpstr>
      <vt:lpstr>La campagne </vt:lpstr>
      <vt:lpstr>Les thématiques </vt:lpstr>
      <vt:lpstr>Les visuels clés</vt:lpstr>
      <vt:lpstr>Les visuels clés </vt:lpstr>
      <vt:lpstr>Insérer votre logo sur les affiches de la campagne</vt:lpstr>
      <vt:lpstr>LES VIGNETTES POUR LES RESEAUX SOCIAUX</vt:lpstr>
      <vt:lpstr>Partagez la campagne sur vos réseaux sociaux internes et externes</vt:lpstr>
      <vt:lpstr>Partagez la campagne sur vos réseaux sociaux internes et externes</vt:lpstr>
      <vt:lpstr>POUR ALLER PLUS LOIN…</vt:lpstr>
      <vt:lpstr>Les petits + de la campagne</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Lisa ROZENBLIT</dc:creator>
  <cp:lastModifiedBy>Lisa ROZENBLIT</cp:lastModifiedBy>
  <cp:revision>29</cp:revision>
  <dcterms:created xsi:type="dcterms:W3CDTF">2024-03-07T14:02:19Z</dcterms:created>
  <dcterms:modified xsi:type="dcterms:W3CDTF">2024-04-03T10:23:15Z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0x010100A14D132337F67D48977B24F4EE1521A0</vt:lpwstr>
  </property>
</Properties>
</file>